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media/image6.jpg" ContentType="image/gif"/>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4"/>
  </p:sldMasterIdLst>
  <p:notesMasterIdLst>
    <p:notesMasterId r:id="rId20"/>
  </p:notesMasterIdLst>
  <p:sldIdLst>
    <p:sldId id="261" r:id="rId5"/>
    <p:sldId id="276" r:id="rId6"/>
    <p:sldId id="283" r:id="rId7"/>
    <p:sldId id="269" r:id="rId8"/>
    <p:sldId id="270" r:id="rId9"/>
    <p:sldId id="277" r:id="rId10"/>
    <p:sldId id="278" r:id="rId11"/>
    <p:sldId id="284" r:id="rId12"/>
    <p:sldId id="279" r:id="rId13"/>
    <p:sldId id="285" r:id="rId14"/>
    <p:sldId id="286" r:id="rId15"/>
    <p:sldId id="287" r:id="rId16"/>
    <p:sldId id="280" r:id="rId17"/>
    <p:sldId id="281" r:id="rId18"/>
    <p:sldId id="275" r:id="rId19"/>
  </p:sldIdLst>
  <p:sldSz cx="9144000" cy="5143500" type="screen16x9"/>
  <p:notesSz cx="6858000" cy="9144000"/>
  <p:embeddedFontLst>
    <p:embeddedFont>
      <p:font typeface="Arial" panose="020B0604020202020204" pitchFamily="34" charset="0"/>
      <p:regular r:id="rId21"/>
      <p:bold r:id="rId22"/>
      <p:italic r:id="rId23"/>
      <p:boldItalic r:id="rId24"/>
    </p:embeddedFont>
    <p:embeddedFont>
      <p:font typeface="Arial Narrow" panose="020B0604020202020204" pitchFamily="34" charset="0"/>
      <p:regular r:id="rId25"/>
      <p:bold r:id="rId26"/>
      <p:italic r:id="rId27"/>
      <p:boldItalic r:id="rId28"/>
    </p:embeddedFont>
    <p:embeddedFont>
      <p:font typeface="Franklin Gothic Book" panose="020B0503020102020204" pitchFamily="34" charset="0"/>
      <p:regular r:id="rId29"/>
      <p:italic r:id="rId30"/>
    </p:embeddedFont>
  </p:embeddedFontLst>
  <p:defaultTextStyle>
    <a:defPPr>
      <a:defRPr lang="en-US"/>
    </a:defPPr>
    <a:lvl1pPr marL="0" algn="l" defTabSz="389626" rtl="0" eaLnBrk="1" latinLnBrk="0" hangingPunct="1">
      <a:defRPr sz="1534" kern="1200">
        <a:solidFill>
          <a:schemeClr val="tx1"/>
        </a:solidFill>
        <a:latin typeface="+mn-lt"/>
        <a:ea typeface="+mn-ea"/>
        <a:cs typeface="+mn-cs"/>
      </a:defRPr>
    </a:lvl1pPr>
    <a:lvl2pPr marL="389626" algn="l" defTabSz="389626" rtl="0" eaLnBrk="1" latinLnBrk="0" hangingPunct="1">
      <a:defRPr sz="1534" kern="1200">
        <a:solidFill>
          <a:schemeClr val="tx1"/>
        </a:solidFill>
        <a:latin typeface="+mn-lt"/>
        <a:ea typeface="+mn-ea"/>
        <a:cs typeface="+mn-cs"/>
      </a:defRPr>
    </a:lvl2pPr>
    <a:lvl3pPr marL="779252" algn="l" defTabSz="389626" rtl="0" eaLnBrk="1" latinLnBrk="0" hangingPunct="1">
      <a:defRPr sz="1534" kern="1200">
        <a:solidFill>
          <a:schemeClr val="tx1"/>
        </a:solidFill>
        <a:latin typeface="+mn-lt"/>
        <a:ea typeface="+mn-ea"/>
        <a:cs typeface="+mn-cs"/>
      </a:defRPr>
    </a:lvl3pPr>
    <a:lvl4pPr marL="1168878" algn="l" defTabSz="389626" rtl="0" eaLnBrk="1" latinLnBrk="0" hangingPunct="1">
      <a:defRPr sz="1534" kern="1200">
        <a:solidFill>
          <a:schemeClr val="tx1"/>
        </a:solidFill>
        <a:latin typeface="+mn-lt"/>
        <a:ea typeface="+mn-ea"/>
        <a:cs typeface="+mn-cs"/>
      </a:defRPr>
    </a:lvl4pPr>
    <a:lvl5pPr marL="1558503" algn="l" defTabSz="389626" rtl="0" eaLnBrk="1" latinLnBrk="0" hangingPunct="1">
      <a:defRPr sz="1534" kern="1200">
        <a:solidFill>
          <a:schemeClr val="tx1"/>
        </a:solidFill>
        <a:latin typeface="+mn-lt"/>
        <a:ea typeface="+mn-ea"/>
        <a:cs typeface="+mn-cs"/>
      </a:defRPr>
    </a:lvl5pPr>
    <a:lvl6pPr marL="1948129" algn="l" defTabSz="389626" rtl="0" eaLnBrk="1" latinLnBrk="0" hangingPunct="1">
      <a:defRPr sz="1534" kern="1200">
        <a:solidFill>
          <a:schemeClr val="tx1"/>
        </a:solidFill>
        <a:latin typeface="+mn-lt"/>
        <a:ea typeface="+mn-ea"/>
        <a:cs typeface="+mn-cs"/>
      </a:defRPr>
    </a:lvl6pPr>
    <a:lvl7pPr marL="2337755" algn="l" defTabSz="389626" rtl="0" eaLnBrk="1" latinLnBrk="0" hangingPunct="1">
      <a:defRPr sz="1534" kern="1200">
        <a:solidFill>
          <a:schemeClr val="tx1"/>
        </a:solidFill>
        <a:latin typeface="+mn-lt"/>
        <a:ea typeface="+mn-ea"/>
        <a:cs typeface="+mn-cs"/>
      </a:defRPr>
    </a:lvl7pPr>
    <a:lvl8pPr marL="2727381" algn="l" defTabSz="389626" rtl="0" eaLnBrk="1" latinLnBrk="0" hangingPunct="1">
      <a:defRPr sz="1534" kern="1200">
        <a:solidFill>
          <a:schemeClr val="tx1"/>
        </a:solidFill>
        <a:latin typeface="+mn-lt"/>
        <a:ea typeface="+mn-ea"/>
        <a:cs typeface="+mn-cs"/>
      </a:defRPr>
    </a:lvl8pPr>
    <a:lvl9pPr marL="3117007" algn="l" defTabSz="389626" rtl="0" eaLnBrk="1" latinLnBrk="0" hangingPunct="1">
      <a:defRPr sz="153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de Ball" initials="JB" lastIdx="1" clrIdx="0">
    <p:extLst>
      <p:ext uri="{19B8F6BF-5375-455C-9EA6-DF929625EA0E}">
        <p15:presenceInfo xmlns:p15="http://schemas.microsoft.com/office/powerpoint/2012/main" userId="S::balju73p@registry.otago.ac.nz::29c6cda7-711b-4354-a81c-adebae0768b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8F"/>
    <a:srgbClr val="F9C000"/>
    <a:srgbClr val="03508F"/>
    <a:srgbClr val="0096FF"/>
    <a:srgbClr val="005289"/>
    <a:srgbClr val="10C9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4E7492-BF4D-4140-AD64-8C8E2590182C}" v="38" dt="2021-09-22T23:17:58.311"/>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6405"/>
  </p:normalViewPr>
  <p:slideViewPr>
    <p:cSldViewPr snapToGrid="0" snapToObjects="1">
      <p:cViewPr varScale="1">
        <p:scale>
          <a:sx n="149" d="100"/>
          <a:sy n="149" d="100"/>
        </p:scale>
        <p:origin x="184" y="184"/>
      </p:cViewPr>
      <p:guideLst/>
    </p:cSldViewPr>
  </p:slideViewPr>
  <p:notesTextViewPr>
    <p:cViewPr>
      <p:scale>
        <a:sx n="1" d="1"/>
        <a:sy n="1" d="1"/>
      </p:scale>
      <p:origin x="0" y="0"/>
    </p:cViewPr>
  </p:notesTextViewPr>
  <p:notesViewPr>
    <p:cSldViewPr snapToGrid="0" snapToObjects="1">
      <p:cViewPr varScale="1">
        <p:scale>
          <a:sx n="96" d="100"/>
          <a:sy n="96" d="100"/>
        </p:scale>
        <p:origin x="364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'Never smoking'!$B$25</c:f>
              <c:strCache>
                <c:ptCount val="1"/>
                <c:pt idx="0">
                  <c:v>Samoan</c:v>
                </c:pt>
              </c:strCache>
            </c:strRef>
          </c:tx>
          <c:spPr>
            <a:ln w="28575" cap="rnd">
              <a:solidFill>
                <a:srgbClr val="0070C0"/>
              </a:solidFill>
              <a:prstDash val="solid"/>
              <a:round/>
            </a:ln>
            <a:effectLst/>
          </c:spPr>
          <c:marker>
            <c:symbol val="none"/>
          </c:marker>
          <c:cat>
            <c:strRef>
              <c:f>'Never smoking'!$A$26:$A$33</c:f>
              <c:strCache>
                <c:ptCount val="8"/>
                <c:pt idx="0">
                  <c:v>2004-5</c:v>
                </c:pt>
                <c:pt idx="1">
                  <c:v>2006-7</c:v>
                </c:pt>
                <c:pt idx="2">
                  <c:v>2008-9</c:v>
                </c:pt>
                <c:pt idx="3">
                  <c:v>2010-11</c:v>
                </c:pt>
                <c:pt idx="4">
                  <c:v>2012-13</c:v>
                </c:pt>
                <c:pt idx="5">
                  <c:v>2014-15</c:v>
                </c:pt>
                <c:pt idx="6">
                  <c:v>2016-17</c:v>
                </c:pt>
                <c:pt idx="7">
                  <c:v>2018-19</c:v>
                </c:pt>
              </c:strCache>
            </c:strRef>
          </c:cat>
          <c:val>
            <c:numRef>
              <c:f>'Never smoking'!$B$26:$B$33</c:f>
              <c:numCache>
                <c:formatCode>0.0</c:formatCode>
                <c:ptCount val="8"/>
                <c:pt idx="0">
                  <c:v>46.157263438471787</c:v>
                </c:pt>
                <c:pt idx="1">
                  <c:v>51.040582726326747</c:v>
                </c:pt>
                <c:pt idx="2">
                  <c:v>60.318181818181813</c:v>
                </c:pt>
                <c:pt idx="3">
                  <c:v>61.798209926769729</c:v>
                </c:pt>
                <c:pt idx="4">
                  <c:v>65.285171102661593</c:v>
                </c:pt>
                <c:pt idx="5">
                  <c:v>74.597423510466982</c:v>
                </c:pt>
                <c:pt idx="6">
                  <c:v>77.099999999999994</c:v>
                </c:pt>
                <c:pt idx="7">
                  <c:v>79.599999999999994</c:v>
                </c:pt>
              </c:numCache>
            </c:numRef>
          </c:val>
          <c:smooth val="0"/>
          <c:extLst>
            <c:ext xmlns:c16="http://schemas.microsoft.com/office/drawing/2014/chart" uri="{C3380CC4-5D6E-409C-BE32-E72D297353CC}">
              <c16:uniqueId val="{00000000-54F7-48D4-959F-1CEB1954BCB5}"/>
            </c:ext>
          </c:extLst>
        </c:ser>
        <c:ser>
          <c:idx val="1"/>
          <c:order val="1"/>
          <c:tx>
            <c:strRef>
              <c:f>'Never smoking'!$C$25</c:f>
              <c:strCache>
                <c:ptCount val="1"/>
                <c:pt idx="0">
                  <c:v>Cook Island Māori</c:v>
                </c:pt>
              </c:strCache>
            </c:strRef>
          </c:tx>
          <c:spPr>
            <a:ln w="31750" cap="rnd">
              <a:solidFill>
                <a:srgbClr val="00B0F0"/>
              </a:solidFill>
              <a:prstDash val="solid"/>
              <a:round/>
            </a:ln>
            <a:effectLst/>
          </c:spPr>
          <c:marker>
            <c:symbol val="none"/>
          </c:marker>
          <c:cat>
            <c:strRef>
              <c:f>'Never smoking'!$A$26:$A$33</c:f>
              <c:strCache>
                <c:ptCount val="8"/>
                <c:pt idx="0">
                  <c:v>2004-5</c:v>
                </c:pt>
                <c:pt idx="1">
                  <c:v>2006-7</c:v>
                </c:pt>
                <c:pt idx="2">
                  <c:v>2008-9</c:v>
                </c:pt>
                <c:pt idx="3">
                  <c:v>2010-11</c:v>
                </c:pt>
                <c:pt idx="4">
                  <c:v>2012-13</c:v>
                </c:pt>
                <c:pt idx="5">
                  <c:v>2014-15</c:v>
                </c:pt>
                <c:pt idx="6">
                  <c:v>2016-17</c:v>
                </c:pt>
                <c:pt idx="7">
                  <c:v>2018-19</c:v>
                </c:pt>
              </c:strCache>
            </c:strRef>
          </c:cat>
          <c:val>
            <c:numRef>
              <c:f>'Never smoking'!$C$26:$C$33</c:f>
              <c:numCache>
                <c:formatCode>0.0</c:formatCode>
                <c:ptCount val="8"/>
                <c:pt idx="0">
                  <c:v>32.096288866599799</c:v>
                </c:pt>
                <c:pt idx="1">
                  <c:v>35.639686684073105</c:v>
                </c:pt>
                <c:pt idx="2">
                  <c:v>41.733181299885977</c:v>
                </c:pt>
                <c:pt idx="3">
                  <c:v>44.282744282744282</c:v>
                </c:pt>
                <c:pt idx="4">
                  <c:v>46.783625730994146</c:v>
                </c:pt>
                <c:pt idx="5">
                  <c:v>58.684863523573206</c:v>
                </c:pt>
                <c:pt idx="6">
                  <c:v>64.099999999999994</c:v>
                </c:pt>
                <c:pt idx="7">
                  <c:v>63.9</c:v>
                </c:pt>
              </c:numCache>
            </c:numRef>
          </c:val>
          <c:smooth val="0"/>
          <c:extLst>
            <c:ext xmlns:c16="http://schemas.microsoft.com/office/drawing/2014/chart" uri="{C3380CC4-5D6E-409C-BE32-E72D297353CC}">
              <c16:uniqueId val="{00000001-54F7-48D4-959F-1CEB1954BCB5}"/>
            </c:ext>
          </c:extLst>
        </c:ser>
        <c:ser>
          <c:idx val="2"/>
          <c:order val="2"/>
          <c:tx>
            <c:strRef>
              <c:f>'Never smoking'!$D$25</c:f>
              <c:strCache>
                <c:ptCount val="1"/>
                <c:pt idx="0">
                  <c:v>Tongan</c:v>
                </c:pt>
              </c:strCache>
            </c:strRef>
          </c:tx>
          <c:spPr>
            <a:ln w="28575" cap="rnd">
              <a:solidFill>
                <a:srgbClr val="C00000"/>
              </a:solidFill>
              <a:prstDash val="solid"/>
              <a:round/>
            </a:ln>
            <a:effectLst/>
          </c:spPr>
          <c:marker>
            <c:symbol val="none"/>
          </c:marker>
          <c:cat>
            <c:strRef>
              <c:f>'Never smoking'!$A$26:$A$33</c:f>
              <c:strCache>
                <c:ptCount val="8"/>
                <c:pt idx="0">
                  <c:v>2004-5</c:v>
                </c:pt>
                <c:pt idx="1">
                  <c:v>2006-7</c:v>
                </c:pt>
                <c:pt idx="2">
                  <c:v>2008-9</c:v>
                </c:pt>
                <c:pt idx="3">
                  <c:v>2010-11</c:v>
                </c:pt>
                <c:pt idx="4">
                  <c:v>2012-13</c:v>
                </c:pt>
                <c:pt idx="5">
                  <c:v>2014-15</c:v>
                </c:pt>
                <c:pt idx="6">
                  <c:v>2016-17</c:v>
                </c:pt>
                <c:pt idx="7">
                  <c:v>2018-19</c:v>
                </c:pt>
              </c:strCache>
            </c:strRef>
          </c:cat>
          <c:val>
            <c:numRef>
              <c:f>'Never smoking'!$D$26:$D$33</c:f>
              <c:numCache>
                <c:formatCode>0.0</c:formatCode>
                <c:ptCount val="8"/>
                <c:pt idx="0">
                  <c:v>36.595744680851062</c:v>
                </c:pt>
                <c:pt idx="1">
                  <c:v>47.711511789181692</c:v>
                </c:pt>
                <c:pt idx="2">
                  <c:v>48.640483383685797</c:v>
                </c:pt>
                <c:pt idx="3">
                  <c:v>53.523809523809533</c:v>
                </c:pt>
                <c:pt idx="4">
                  <c:v>55.765407554671967</c:v>
                </c:pt>
                <c:pt idx="5">
                  <c:v>64.440078585461691</c:v>
                </c:pt>
                <c:pt idx="6">
                  <c:v>68.599999999999994</c:v>
                </c:pt>
                <c:pt idx="7">
                  <c:v>73.7</c:v>
                </c:pt>
              </c:numCache>
            </c:numRef>
          </c:val>
          <c:smooth val="0"/>
          <c:extLst>
            <c:ext xmlns:c16="http://schemas.microsoft.com/office/drawing/2014/chart" uri="{C3380CC4-5D6E-409C-BE32-E72D297353CC}">
              <c16:uniqueId val="{00000002-54F7-48D4-959F-1CEB1954BCB5}"/>
            </c:ext>
          </c:extLst>
        </c:ser>
        <c:ser>
          <c:idx val="3"/>
          <c:order val="3"/>
          <c:tx>
            <c:strRef>
              <c:f>'Never smoking'!$E$25</c:f>
              <c:strCache>
                <c:ptCount val="1"/>
                <c:pt idx="0">
                  <c:v>Niuean</c:v>
                </c:pt>
              </c:strCache>
            </c:strRef>
          </c:tx>
          <c:spPr>
            <a:ln w="28575" cap="rnd">
              <a:solidFill>
                <a:schemeClr val="accent4"/>
              </a:solidFill>
              <a:round/>
            </a:ln>
            <a:effectLst/>
          </c:spPr>
          <c:marker>
            <c:symbol val="none"/>
          </c:marker>
          <c:cat>
            <c:strRef>
              <c:f>'Never smoking'!$A$26:$A$33</c:f>
              <c:strCache>
                <c:ptCount val="8"/>
                <c:pt idx="0">
                  <c:v>2004-5</c:v>
                </c:pt>
                <c:pt idx="1">
                  <c:v>2006-7</c:v>
                </c:pt>
                <c:pt idx="2">
                  <c:v>2008-9</c:v>
                </c:pt>
                <c:pt idx="3">
                  <c:v>2010-11</c:v>
                </c:pt>
                <c:pt idx="4">
                  <c:v>2012-13</c:v>
                </c:pt>
                <c:pt idx="5">
                  <c:v>2014-15</c:v>
                </c:pt>
                <c:pt idx="6">
                  <c:v>2016-17</c:v>
                </c:pt>
                <c:pt idx="7">
                  <c:v>2018-19</c:v>
                </c:pt>
              </c:strCache>
            </c:strRef>
          </c:cat>
          <c:val>
            <c:numRef>
              <c:f>'Never smoking'!$E$26:$E$33</c:f>
              <c:numCache>
                <c:formatCode>0.0</c:formatCode>
                <c:ptCount val="8"/>
                <c:pt idx="0">
                  <c:v>34.749034749034749</c:v>
                </c:pt>
                <c:pt idx="1">
                  <c:v>42.533936651583709</c:v>
                </c:pt>
                <c:pt idx="2">
                  <c:v>46.736292428198432</c:v>
                </c:pt>
                <c:pt idx="3">
                  <c:v>58.333333333333336</c:v>
                </c:pt>
                <c:pt idx="4">
                  <c:v>65.540540540540533</c:v>
                </c:pt>
                <c:pt idx="5">
                  <c:v>76</c:v>
                </c:pt>
                <c:pt idx="6">
                  <c:v>79.8</c:v>
                </c:pt>
                <c:pt idx="7">
                  <c:v>71.8</c:v>
                </c:pt>
              </c:numCache>
            </c:numRef>
          </c:val>
          <c:smooth val="0"/>
          <c:extLst>
            <c:ext xmlns:c16="http://schemas.microsoft.com/office/drawing/2014/chart" uri="{C3380CC4-5D6E-409C-BE32-E72D297353CC}">
              <c16:uniqueId val="{00000003-54F7-48D4-959F-1CEB1954BCB5}"/>
            </c:ext>
          </c:extLst>
        </c:ser>
        <c:ser>
          <c:idx val="5"/>
          <c:order val="4"/>
          <c:tx>
            <c:strRef>
              <c:f>'Never smoking'!$F$25</c:f>
              <c:strCache>
                <c:ptCount val="1"/>
                <c:pt idx="0">
                  <c:v>Non Māori/Non Pacific</c:v>
                </c:pt>
              </c:strCache>
            </c:strRef>
          </c:tx>
          <c:spPr>
            <a:ln w="28575" cap="rnd">
              <a:solidFill>
                <a:sysClr val="window" lastClr="FFFFFF">
                  <a:lumMod val="75000"/>
                </a:sysClr>
              </a:solidFill>
              <a:prstDash val="sysDash"/>
              <a:round/>
            </a:ln>
            <a:effectLst/>
          </c:spPr>
          <c:marker>
            <c:symbol val="none"/>
          </c:marker>
          <c:cat>
            <c:strRef>
              <c:f>'Never smoking'!$A$26:$A$33</c:f>
              <c:strCache>
                <c:ptCount val="8"/>
                <c:pt idx="0">
                  <c:v>2004-5</c:v>
                </c:pt>
                <c:pt idx="1">
                  <c:v>2006-7</c:v>
                </c:pt>
                <c:pt idx="2">
                  <c:v>2008-9</c:v>
                </c:pt>
                <c:pt idx="3">
                  <c:v>2010-11</c:v>
                </c:pt>
                <c:pt idx="4">
                  <c:v>2012-13</c:v>
                </c:pt>
                <c:pt idx="5">
                  <c:v>2014-15</c:v>
                </c:pt>
                <c:pt idx="6">
                  <c:v>2016-17</c:v>
                </c:pt>
                <c:pt idx="7">
                  <c:v>2018-19</c:v>
                </c:pt>
              </c:strCache>
            </c:strRef>
          </c:cat>
          <c:val>
            <c:numRef>
              <c:f>'Never smoking'!$F$26:$F$33</c:f>
              <c:numCache>
                <c:formatCode>0.0</c:formatCode>
                <c:ptCount val="8"/>
                <c:pt idx="0">
                  <c:v>54.44123115058872</c:v>
                </c:pt>
                <c:pt idx="1">
                  <c:v>62.677494199535964</c:v>
                </c:pt>
                <c:pt idx="2">
                  <c:v>69.968873311928633</c:v>
                </c:pt>
                <c:pt idx="3">
                  <c:v>75.309912410855304</c:v>
                </c:pt>
                <c:pt idx="4">
                  <c:v>80.644355644355642</c:v>
                </c:pt>
                <c:pt idx="5">
                  <c:v>84.577917635791493</c:v>
                </c:pt>
                <c:pt idx="6">
                  <c:v>87.306123581476641</c:v>
                </c:pt>
                <c:pt idx="7">
                  <c:v>86.643487970764383</c:v>
                </c:pt>
              </c:numCache>
            </c:numRef>
          </c:val>
          <c:smooth val="0"/>
          <c:extLst>
            <c:ext xmlns:c16="http://schemas.microsoft.com/office/drawing/2014/chart" uri="{C3380CC4-5D6E-409C-BE32-E72D297353CC}">
              <c16:uniqueId val="{00000004-54F7-48D4-959F-1CEB1954BCB5}"/>
            </c:ext>
          </c:extLst>
        </c:ser>
        <c:dLbls>
          <c:showLegendKey val="0"/>
          <c:showVal val="0"/>
          <c:showCatName val="0"/>
          <c:showSerName val="0"/>
          <c:showPercent val="0"/>
          <c:showBubbleSize val="0"/>
        </c:dLbls>
        <c:smooth val="0"/>
        <c:axId val="742210896"/>
        <c:axId val="741139920"/>
      </c:lineChart>
      <c:catAx>
        <c:axId val="74221089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1139920"/>
        <c:crosses val="autoZero"/>
        <c:auto val="1"/>
        <c:lblAlgn val="ctr"/>
        <c:lblOffset val="100"/>
        <c:noMultiLvlLbl val="0"/>
      </c:catAx>
      <c:valAx>
        <c:axId val="7411399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NZ"/>
                  <a:t>Prevalence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2210896"/>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'Regular smoking'!$B$23</c:f>
              <c:strCache>
                <c:ptCount val="1"/>
                <c:pt idx="0">
                  <c:v>Samoan</c:v>
                </c:pt>
              </c:strCache>
            </c:strRef>
          </c:tx>
          <c:spPr>
            <a:ln w="28575" cap="rnd">
              <a:solidFill>
                <a:srgbClr val="0070C0"/>
              </a:solidFill>
              <a:prstDash val="solid"/>
              <a:round/>
            </a:ln>
            <a:effectLst/>
          </c:spPr>
          <c:marker>
            <c:symbol val="none"/>
          </c:marker>
          <c:cat>
            <c:strRef>
              <c:f>'Regular smoking'!$A$24:$A$31</c:f>
              <c:strCache>
                <c:ptCount val="8"/>
                <c:pt idx="0">
                  <c:v>2004-5</c:v>
                </c:pt>
                <c:pt idx="1">
                  <c:v>2006-7</c:v>
                </c:pt>
                <c:pt idx="2">
                  <c:v>2008-9</c:v>
                </c:pt>
                <c:pt idx="3">
                  <c:v>2010-11</c:v>
                </c:pt>
                <c:pt idx="4">
                  <c:v>2012-13</c:v>
                </c:pt>
                <c:pt idx="5">
                  <c:v>2014-15</c:v>
                </c:pt>
                <c:pt idx="6">
                  <c:v>2016-17</c:v>
                </c:pt>
                <c:pt idx="7">
                  <c:v>2018-19</c:v>
                </c:pt>
              </c:strCache>
            </c:strRef>
          </c:cat>
          <c:val>
            <c:numRef>
              <c:f>'Regular smoking'!$B$24:$B$31</c:f>
              <c:numCache>
                <c:formatCode>0.0</c:formatCode>
                <c:ptCount val="8"/>
                <c:pt idx="0">
                  <c:v>16.88138605064416</c:v>
                </c:pt>
                <c:pt idx="1">
                  <c:v>15.192507804370447</c:v>
                </c:pt>
                <c:pt idx="2">
                  <c:v>10.181818181818182</c:v>
                </c:pt>
                <c:pt idx="3">
                  <c:v>8.9503661513425552</c:v>
                </c:pt>
                <c:pt idx="4">
                  <c:v>6.93752395553852</c:v>
                </c:pt>
                <c:pt idx="5">
                  <c:v>4.6672077922077921</c:v>
                </c:pt>
                <c:pt idx="6">
                  <c:v>5.2</c:v>
                </c:pt>
                <c:pt idx="7">
                  <c:v>5.5</c:v>
                </c:pt>
              </c:numCache>
            </c:numRef>
          </c:val>
          <c:smooth val="0"/>
          <c:extLst>
            <c:ext xmlns:c16="http://schemas.microsoft.com/office/drawing/2014/chart" uri="{C3380CC4-5D6E-409C-BE32-E72D297353CC}">
              <c16:uniqueId val="{00000000-9311-4F48-B14B-8773C039E9EE}"/>
            </c:ext>
          </c:extLst>
        </c:ser>
        <c:ser>
          <c:idx val="1"/>
          <c:order val="1"/>
          <c:tx>
            <c:strRef>
              <c:f>'Regular smoking'!$C$23</c:f>
              <c:strCache>
                <c:ptCount val="1"/>
                <c:pt idx="0">
                  <c:v>Cook Island Māori</c:v>
                </c:pt>
              </c:strCache>
            </c:strRef>
          </c:tx>
          <c:spPr>
            <a:ln w="28575" cap="rnd">
              <a:solidFill>
                <a:srgbClr val="00B0F0"/>
              </a:solidFill>
              <a:prstDash val="solid"/>
              <a:round/>
            </a:ln>
            <a:effectLst/>
          </c:spPr>
          <c:marker>
            <c:symbol val="none"/>
          </c:marker>
          <c:cat>
            <c:strRef>
              <c:f>'Regular smoking'!$A$24:$A$31</c:f>
              <c:strCache>
                <c:ptCount val="8"/>
                <c:pt idx="0">
                  <c:v>2004-5</c:v>
                </c:pt>
                <c:pt idx="1">
                  <c:v>2006-7</c:v>
                </c:pt>
                <c:pt idx="2">
                  <c:v>2008-9</c:v>
                </c:pt>
                <c:pt idx="3">
                  <c:v>2010-11</c:v>
                </c:pt>
                <c:pt idx="4">
                  <c:v>2012-13</c:v>
                </c:pt>
                <c:pt idx="5">
                  <c:v>2014-15</c:v>
                </c:pt>
                <c:pt idx="6">
                  <c:v>2016-17</c:v>
                </c:pt>
                <c:pt idx="7">
                  <c:v>2018-19</c:v>
                </c:pt>
              </c:strCache>
            </c:strRef>
          </c:cat>
          <c:val>
            <c:numRef>
              <c:f>'Regular smoking'!$C$24:$C$31</c:f>
              <c:numCache>
                <c:formatCode>0.0</c:formatCode>
                <c:ptCount val="8"/>
                <c:pt idx="0">
                  <c:v>29.187562688064194</c:v>
                </c:pt>
                <c:pt idx="1">
                  <c:v>25.065274151436029</c:v>
                </c:pt>
                <c:pt idx="2">
                  <c:v>17.673888255416191</c:v>
                </c:pt>
                <c:pt idx="3">
                  <c:v>18.295218295218298</c:v>
                </c:pt>
                <c:pt idx="4">
                  <c:v>19.131455399061036</c:v>
                </c:pt>
                <c:pt idx="5">
                  <c:v>13.131313131313133</c:v>
                </c:pt>
                <c:pt idx="6">
                  <c:v>11.8</c:v>
                </c:pt>
                <c:pt idx="7">
                  <c:v>11.4</c:v>
                </c:pt>
              </c:numCache>
            </c:numRef>
          </c:val>
          <c:smooth val="0"/>
          <c:extLst>
            <c:ext xmlns:c16="http://schemas.microsoft.com/office/drawing/2014/chart" uri="{C3380CC4-5D6E-409C-BE32-E72D297353CC}">
              <c16:uniqueId val="{00000001-9311-4F48-B14B-8773C039E9EE}"/>
            </c:ext>
          </c:extLst>
        </c:ser>
        <c:ser>
          <c:idx val="2"/>
          <c:order val="2"/>
          <c:tx>
            <c:strRef>
              <c:f>'Regular smoking'!$D$23</c:f>
              <c:strCache>
                <c:ptCount val="1"/>
                <c:pt idx="0">
                  <c:v>Tongan</c:v>
                </c:pt>
              </c:strCache>
            </c:strRef>
          </c:tx>
          <c:spPr>
            <a:ln w="28575" cap="rnd">
              <a:solidFill>
                <a:srgbClr val="C00000"/>
              </a:solidFill>
              <a:prstDash val="solid"/>
              <a:round/>
            </a:ln>
            <a:effectLst/>
          </c:spPr>
          <c:marker>
            <c:symbol val="none"/>
          </c:marker>
          <c:cat>
            <c:strRef>
              <c:f>'Regular smoking'!$A$24:$A$31</c:f>
              <c:strCache>
                <c:ptCount val="8"/>
                <c:pt idx="0">
                  <c:v>2004-5</c:v>
                </c:pt>
                <c:pt idx="1">
                  <c:v>2006-7</c:v>
                </c:pt>
                <c:pt idx="2">
                  <c:v>2008-9</c:v>
                </c:pt>
                <c:pt idx="3">
                  <c:v>2010-11</c:v>
                </c:pt>
                <c:pt idx="4">
                  <c:v>2012-13</c:v>
                </c:pt>
                <c:pt idx="5">
                  <c:v>2014-15</c:v>
                </c:pt>
                <c:pt idx="6">
                  <c:v>2016-17</c:v>
                </c:pt>
                <c:pt idx="7">
                  <c:v>2018-19</c:v>
                </c:pt>
              </c:strCache>
            </c:strRef>
          </c:cat>
          <c:val>
            <c:numRef>
              <c:f>'Regular smoking'!$D$24:$D$31</c:f>
              <c:numCache>
                <c:formatCode>0.0</c:formatCode>
                <c:ptCount val="8"/>
                <c:pt idx="0">
                  <c:v>25.390070921985814</c:v>
                </c:pt>
                <c:pt idx="1">
                  <c:v>15.811373092926493</c:v>
                </c:pt>
                <c:pt idx="2">
                  <c:v>17.119838872104733</c:v>
                </c:pt>
                <c:pt idx="3">
                  <c:v>12</c:v>
                </c:pt>
                <c:pt idx="4">
                  <c:v>7.8078078078078077</c:v>
                </c:pt>
                <c:pt idx="5">
                  <c:v>7.4110671936758896</c:v>
                </c:pt>
                <c:pt idx="6">
                  <c:v>8.1999999999999993</c:v>
                </c:pt>
                <c:pt idx="7">
                  <c:v>7.6</c:v>
                </c:pt>
              </c:numCache>
            </c:numRef>
          </c:val>
          <c:smooth val="0"/>
          <c:extLst>
            <c:ext xmlns:c16="http://schemas.microsoft.com/office/drawing/2014/chart" uri="{C3380CC4-5D6E-409C-BE32-E72D297353CC}">
              <c16:uniqueId val="{00000002-9311-4F48-B14B-8773C039E9EE}"/>
            </c:ext>
          </c:extLst>
        </c:ser>
        <c:ser>
          <c:idx val="3"/>
          <c:order val="3"/>
          <c:tx>
            <c:strRef>
              <c:f>'Regular smoking'!$E$23</c:f>
              <c:strCache>
                <c:ptCount val="1"/>
                <c:pt idx="0">
                  <c:v>Niuean</c:v>
                </c:pt>
              </c:strCache>
            </c:strRef>
          </c:tx>
          <c:spPr>
            <a:ln w="28575" cap="rnd">
              <a:solidFill>
                <a:schemeClr val="accent4"/>
              </a:solidFill>
              <a:round/>
            </a:ln>
            <a:effectLst/>
          </c:spPr>
          <c:marker>
            <c:symbol val="none"/>
          </c:marker>
          <c:cat>
            <c:strRef>
              <c:f>'Regular smoking'!$A$24:$A$31</c:f>
              <c:strCache>
                <c:ptCount val="8"/>
                <c:pt idx="0">
                  <c:v>2004-5</c:v>
                </c:pt>
                <c:pt idx="1">
                  <c:v>2006-7</c:v>
                </c:pt>
                <c:pt idx="2">
                  <c:v>2008-9</c:v>
                </c:pt>
                <c:pt idx="3">
                  <c:v>2010-11</c:v>
                </c:pt>
                <c:pt idx="4">
                  <c:v>2012-13</c:v>
                </c:pt>
                <c:pt idx="5">
                  <c:v>2014-15</c:v>
                </c:pt>
                <c:pt idx="6">
                  <c:v>2016-17</c:v>
                </c:pt>
                <c:pt idx="7">
                  <c:v>2018-19</c:v>
                </c:pt>
              </c:strCache>
            </c:strRef>
          </c:cat>
          <c:val>
            <c:numRef>
              <c:f>'Regular smoking'!$E$24:$E$31</c:f>
              <c:numCache>
                <c:formatCode>0.0</c:formatCode>
                <c:ptCount val="8"/>
                <c:pt idx="0">
                  <c:v>28.957528957528954</c:v>
                </c:pt>
                <c:pt idx="1">
                  <c:v>20.361990950226243</c:v>
                </c:pt>
                <c:pt idx="2">
                  <c:v>15.143603133159269</c:v>
                </c:pt>
                <c:pt idx="3">
                  <c:v>12.666666666666668</c:v>
                </c:pt>
                <c:pt idx="4">
                  <c:v>10.273972602739725</c:v>
                </c:pt>
                <c:pt idx="5">
                  <c:v>8.8435374149659864</c:v>
                </c:pt>
                <c:pt idx="6">
                  <c:v>3.4</c:v>
                </c:pt>
                <c:pt idx="7">
                  <c:v>7.6</c:v>
                </c:pt>
              </c:numCache>
            </c:numRef>
          </c:val>
          <c:smooth val="0"/>
          <c:extLst>
            <c:ext xmlns:c16="http://schemas.microsoft.com/office/drawing/2014/chart" uri="{C3380CC4-5D6E-409C-BE32-E72D297353CC}">
              <c16:uniqueId val="{00000003-9311-4F48-B14B-8773C039E9EE}"/>
            </c:ext>
          </c:extLst>
        </c:ser>
        <c:ser>
          <c:idx val="4"/>
          <c:order val="4"/>
          <c:tx>
            <c:strRef>
              <c:f>'Regular smoking'!$F$23</c:f>
              <c:strCache>
                <c:ptCount val="1"/>
                <c:pt idx="0">
                  <c:v>NMNP</c:v>
                </c:pt>
              </c:strCache>
            </c:strRef>
          </c:tx>
          <c:spPr>
            <a:ln w="28575" cap="rnd">
              <a:solidFill>
                <a:sysClr val="window" lastClr="FFFFFF">
                  <a:lumMod val="65000"/>
                </a:sysClr>
              </a:solidFill>
              <a:prstDash val="sysDash"/>
              <a:round/>
            </a:ln>
            <a:effectLst/>
          </c:spPr>
          <c:marker>
            <c:symbol val="none"/>
          </c:marker>
          <c:cat>
            <c:strRef>
              <c:f>'Regular smoking'!$A$24:$A$31</c:f>
              <c:strCache>
                <c:ptCount val="8"/>
                <c:pt idx="0">
                  <c:v>2004-5</c:v>
                </c:pt>
                <c:pt idx="1">
                  <c:v>2006-7</c:v>
                </c:pt>
                <c:pt idx="2">
                  <c:v>2008-9</c:v>
                </c:pt>
                <c:pt idx="3">
                  <c:v>2010-11</c:v>
                </c:pt>
                <c:pt idx="4">
                  <c:v>2012-13</c:v>
                </c:pt>
                <c:pt idx="5">
                  <c:v>2014-15</c:v>
                </c:pt>
                <c:pt idx="6">
                  <c:v>2016-17</c:v>
                </c:pt>
                <c:pt idx="7">
                  <c:v>2018-19</c:v>
                </c:pt>
              </c:strCache>
            </c:strRef>
          </c:cat>
          <c:val>
            <c:numRef>
              <c:f>'Regular smoking'!$F$24:$F$31</c:f>
              <c:numCache>
                <c:formatCode>0.0</c:formatCode>
                <c:ptCount val="8"/>
                <c:pt idx="0">
                  <c:v>13</c:v>
                </c:pt>
                <c:pt idx="1">
                  <c:v>9.4</c:v>
                </c:pt>
                <c:pt idx="2">
                  <c:v>8</c:v>
                </c:pt>
                <c:pt idx="3">
                  <c:v>5.9</c:v>
                </c:pt>
                <c:pt idx="4">
                  <c:v>4.5</c:v>
                </c:pt>
                <c:pt idx="5">
                  <c:v>3.7</c:v>
                </c:pt>
                <c:pt idx="6">
                  <c:v>2.7</c:v>
                </c:pt>
                <c:pt idx="7">
                  <c:v>3.2</c:v>
                </c:pt>
              </c:numCache>
            </c:numRef>
          </c:val>
          <c:smooth val="0"/>
          <c:extLst>
            <c:ext xmlns:c16="http://schemas.microsoft.com/office/drawing/2014/chart" uri="{C3380CC4-5D6E-409C-BE32-E72D297353CC}">
              <c16:uniqueId val="{00000004-9311-4F48-B14B-8773C039E9EE}"/>
            </c:ext>
          </c:extLst>
        </c:ser>
        <c:dLbls>
          <c:showLegendKey val="0"/>
          <c:showVal val="0"/>
          <c:showCatName val="0"/>
          <c:showSerName val="0"/>
          <c:showPercent val="0"/>
          <c:showBubbleSize val="0"/>
        </c:dLbls>
        <c:smooth val="0"/>
        <c:axId val="1957877008"/>
        <c:axId val="2117255968"/>
      </c:lineChart>
      <c:catAx>
        <c:axId val="195787700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7255968"/>
        <c:crosses val="autoZero"/>
        <c:auto val="1"/>
        <c:lblAlgn val="ctr"/>
        <c:lblOffset val="100"/>
        <c:noMultiLvlLbl val="0"/>
      </c:catAx>
      <c:valAx>
        <c:axId val="2117255968"/>
        <c:scaling>
          <c:orientation val="minMax"/>
          <c:max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NZ"/>
                  <a:t>Prevalence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787700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332290784590002E-2"/>
          <c:y val="5.6919245819992886E-2"/>
          <c:w val="0.61808162158475177"/>
          <c:h val="0.8783412745765371"/>
        </c:manualLayout>
      </c:layout>
      <c:lineChart>
        <c:grouping val="standard"/>
        <c:varyColors val="0"/>
        <c:ser>
          <c:idx val="0"/>
          <c:order val="0"/>
          <c:tx>
            <c:strRef>
              <c:f>'Daily smoking'!$B$22</c:f>
              <c:strCache>
                <c:ptCount val="1"/>
                <c:pt idx="0">
                  <c:v>Samoan</c:v>
                </c:pt>
              </c:strCache>
            </c:strRef>
          </c:tx>
          <c:spPr>
            <a:ln w="28575" cap="rnd">
              <a:solidFill>
                <a:srgbClr val="0070C0"/>
              </a:solidFill>
              <a:prstDash val="solid"/>
              <a:round/>
            </a:ln>
            <a:effectLst/>
          </c:spPr>
          <c:marker>
            <c:symbol val="none"/>
          </c:marker>
          <c:cat>
            <c:strRef>
              <c:f>'Daily smoking'!$A$23:$A$30</c:f>
              <c:strCache>
                <c:ptCount val="8"/>
                <c:pt idx="0">
                  <c:v>2004-5</c:v>
                </c:pt>
                <c:pt idx="1">
                  <c:v>2006-7</c:v>
                </c:pt>
                <c:pt idx="2">
                  <c:v>2008-9</c:v>
                </c:pt>
                <c:pt idx="3">
                  <c:v>2010-11</c:v>
                </c:pt>
                <c:pt idx="4">
                  <c:v>2012-13</c:v>
                </c:pt>
                <c:pt idx="5">
                  <c:v>2014-15</c:v>
                </c:pt>
                <c:pt idx="6">
                  <c:v>2016-17</c:v>
                </c:pt>
                <c:pt idx="7">
                  <c:v>2018-19</c:v>
                </c:pt>
              </c:strCache>
            </c:strRef>
          </c:cat>
          <c:val>
            <c:numRef>
              <c:f>'Daily smoking'!$B$23:$B$30</c:f>
              <c:numCache>
                <c:formatCode>0.0</c:formatCode>
                <c:ptCount val="8"/>
                <c:pt idx="0">
                  <c:v>9.02</c:v>
                </c:pt>
                <c:pt idx="1">
                  <c:v>9.52</c:v>
                </c:pt>
                <c:pt idx="2">
                  <c:v>6.05</c:v>
                </c:pt>
                <c:pt idx="3">
                  <c:v>5.09</c:v>
                </c:pt>
                <c:pt idx="4">
                  <c:v>3.37</c:v>
                </c:pt>
                <c:pt idx="5">
                  <c:v>2.39</c:v>
                </c:pt>
                <c:pt idx="6">
                  <c:v>2.6</c:v>
                </c:pt>
                <c:pt idx="7">
                  <c:v>2.4</c:v>
                </c:pt>
              </c:numCache>
            </c:numRef>
          </c:val>
          <c:smooth val="0"/>
          <c:extLst>
            <c:ext xmlns:c16="http://schemas.microsoft.com/office/drawing/2014/chart" uri="{C3380CC4-5D6E-409C-BE32-E72D297353CC}">
              <c16:uniqueId val="{00000000-D70B-4D2B-8DC3-02022F40EACF}"/>
            </c:ext>
          </c:extLst>
        </c:ser>
        <c:ser>
          <c:idx val="1"/>
          <c:order val="1"/>
          <c:tx>
            <c:strRef>
              <c:f>'Daily smoking'!$C$22</c:f>
              <c:strCache>
                <c:ptCount val="1"/>
                <c:pt idx="0">
                  <c:v>Cook Island Māori</c:v>
                </c:pt>
              </c:strCache>
            </c:strRef>
          </c:tx>
          <c:spPr>
            <a:ln w="28575" cap="rnd">
              <a:solidFill>
                <a:srgbClr val="00B0F0"/>
              </a:solidFill>
              <a:prstDash val="solid"/>
              <a:round/>
            </a:ln>
            <a:effectLst/>
          </c:spPr>
          <c:marker>
            <c:symbol val="none"/>
          </c:marker>
          <c:cat>
            <c:strRef>
              <c:f>'Daily smoking'!$A$23:$A$30</c:f>
              <c:strCache>
                <c:ptCount val="8"/>
                <c:pt idx="0">
                  <c:v>2004-5</c:v>
                </c:pt>
                <c:pt idx="1">
                  <c:v>2006-7</c:v>
                </c:pt>
                <c:pt idx="2">
                  <c:v>2008-9</c:v>
                </c:pt>
                <c:pt idx="3">
                  <c:v>2010-11</c:v>
                </c:pt>
                <c:pt idx="4">
                  <c:v>2012-13</c:v>
                </c:pt>
                <c:pt idx="5">
                  <c:v>2014-15</c:v>
                </c:pt>
                <c:pt idx="6">
                  <c:v>2016-17</c:v>
                </c:pt>
                <c:pt idx="7">
                  <c:v>2018-19</c:v>
                </c:pt>
              </c:strCache>
            </c:strRef>
          </c:cat>
          <c:val>
            <c:numRef>
              <c:f>'Daily smoking'!$C$23:$C$30</c:f>
              <c:numCache>
                <c:formatCode>0.0</c:formatCode>
                <c:ptCount val="8"/>
                <c:pt idx="0">
                  <c:v>19.7</c:v>
                </c:pt>
                <c:pt idx="1">
                  <c:v>15.3</c:v>
                </c:pt>
                <c:pt idx="2">
                  <c:v>11.6</c:v>
                </c:pt>
                <c:pt idx="3">
                  <c:v>11.2</c:v>
                </c:pt>
                <c:pt idx="4">
                  <c:v>11.9</c:v>
                </c:pt>
                <c:pt idx="5">
                  <c:v>6.4</c:v>
                </c:pt>
                <c:pt idx="6">
                  <c:v>6.5</c:v>
                </c:pt>
                <c:pt idx="7">
                  <c:v>5.6</c:v>
                </c:pt>
              </c:numCache>
            </c:numRef>
          </c:val>
          <c:smooth val="0"/>
          <c:extLst>
            <c:ext xmlns:c16="http://schemas.microsoft.com/office/drawing/2014/chart" uri="{C3380CC4-5D6E-409C-BE32-E72D297353CC}">
              <c16:uniqueId val="{00000001-D70B-4D2B-8DC3-02022F40EACF}"/>
            </c:ext>
          </c:extLst>
        </c:ser>
        <c:ser>
          <c:idx val="2"/>
          <c:order val="2"/>
          <c:tx>
            <c:strRef>
              <c:f>'Daily smoking'!$D$22</c:f>
              <c:strCache>
                <c:ptCount val="1"/>
                <c:pt idx="0">
                  <c:v>Tongan</c:v>
                </c:pt>
              </c:strCache>
            </c:strRef>
          </c:tx>
          <c:spPr>
            <a:ln w="28575" cap="rnd">
              <a:solidFill>
                <a:srgbClr val="C00000"/>
              </a:solidFill>
              <a:prstDash val="solid"/>
              <a:round/>
            </a:ln>
            <a:effectLst/>
          </c:spPr>
          <c:marker>
            <c:symbol val="none"/>
          </c:marker>
          <c:cat>
            <c:strRef>
              <c:f>'Daily smoking'!$A$23:$A$30</c:f>
              <c:strCache>
                <c:ptCount val="8"/>
                <c:pt idx="0">
                  <c:v>2004-5</c:v>
                </c:pt>
                <c:pt idx="1">
                  <c:v>2006-7</c:v>
                </c:pt>
                <c:pt idx="2">
                  <c:v>2008-9</c:v>
                </c:pt>
                <c:pt idx="3">
                  <c:v>2010-11</c:v>
                </c:pt>
                <c:pt idx="4">
                  <c:v>2012-13</c:v>
                </c:pt>
                <c:pt idx="5">
                  <c:v>2014-15</c:v>
                </c:pt>
                <c:pt idx="6">
                  <c:v>2016-17</c:v>
                </c:pt>
                <c:pt idx="7">
                  <c:v>2018-19</c:v>
                </c:pt>
              </c:strCache>
            </c:strRef>
          </c:cat>
          <c:val>
            <c:numRef>
              <c:f>'Daily smoking'!$D$23:$D$30</c:f>
              <c:numCache>
                <c:formatCode>0.0</c:formatCode>
                <c:ptCount val="8"/>
                <c:pt idx="0">
                  <c:v>14.3</c:v>
                </c:pt>
                <c:pt idx="1">
                  <c:v>10.3</c:v>
                </c:pt>
                <c:pt idx="2">
                  <c:v>12.1</c:v>
                </c:pt>
                <c:pt idx="3">
                  <c:v>7</c:v>
                </c:pt>
                <c:pt idx="4">
                  <c:v>5</c:v>
                </c:pt>
                <c:pt idx="5">
                  <c:v>3.5</c:v>
                </c:pt>
                <c:pt idx="6">
                  <c:v>4.2</c:v>
                </c:pt>
                <c:pt idx="7">
                  <c:v>3.7</c:v>
                </c:pt>
              </c:numCache>
            </c:numRef>
          </c:val>
          <c:smooth val="0"/>
          <c:extLst>
            <c:ext xmlns:c16="http://schemas.microsoft.com/office/drawing/2014/chart" uri="{C3380CC4-5D6E-409C-BE32-E72D297353CC}">
              <c16:uniqueId val="{00000002-D70B-4D2B-8DC3-02022F40EACF}"/>
            </c:ext>
          </c:extLst>
        </c:ser>
        <c:ser>
          <c:idx val="3"/>
          <c:order val="3"/>
          <c:tx>
            <c:strRef>
              <c:f>'Daily smoking'!$E$22</c:f>
              <c:strCache>
                <c:ptCount val="1"/>
                <c:pt idx="0">
                  <c:v>Niuean</c:v>
                </c:pt>
              </c:strCache>
            </c:strRef>
          </c:tx>
          <c:spPr>
            <a:ln w="28575" cap="rnd">
              <a:solidFill>
                <a:schemeClr val="accent4"/>
              </a:solidFill>
              <a:round/>
            </a:ln>
            <a:effectLst/>
          </c:spPr>
          <c:marker>
            <c:symbol val="none"/>
          </c:marker>
          <c:cat>
            <c:strRef>
              <c:f>'Daily smoking'!$A$23:$A$30</c:f>
              <c:strCache>
                <c:ptCount val="8"/>
                <c:pt idx="0">
                  <c:v>2004-5</c:v>
                </c:pt>
                <c:pt idx="1">
                  <c:v>2006-7</c:v>
                </c:pt>
                <c:pt idx="2">
                  <c:v>2008-9</c:v>
                </c:pt>
                <c:pt idx="3">
                  <c:v>2010-11</c:v>
                </c:pt>
                <c:pt idx="4">
                  <c:v>2012-13</c:v>
                </c:pt>
                <c:pt idx="5">
                  <c:v>2014-15</c:v>
                </c:pt>
                <c:pt idx="6">
                  <c:v>2016-17</c:v>
                </c:pt>
                <c:pt idx="7">
                  <c:v>2018-19</c:v>
                </c:pt>
              </c:strCache>
            </c:strRef>
          </c:cat>
          <c:val>
            <c:numRef>
              <c:f>'Daily smoking'!$E$23:$E$30</c:f>
              <c:numCache>
                <c:formatCode>0.0</c:formatCode>
                <c:ptCount val="8"/>
                <c:pt idx="0">
                  <c:v>13.1</c:v>
                </c:pt>
                <c:pt idx="1">
                  <c:v>11.3</c:v>
                </c:pt>
                <c:pt idx="2">
                  <c:v>10.199999999999999</c:v>
                </c:pt>
                <c:pt idx="3">
                  <c:v>8</c:v>
                </c:pt>
                <c:pt idx="4">
                  <c:v>6.2</c:v>
                </c:pt>
                <c:pt idx="5">
                  <c:v>5.4</c:v>
                </c:pt>
                <c:pt idx="6">
                  <c:v>0.8</c:v>
                </c:pt>
                <c:pt idx="7">
                  <c:v>4.5999999999999996</c:v>
                </c:pt>
              </c:numCache>
            </c:numRef>
          </c:val>
          <c:smooth val="0"/>
          <c:extLst>
            <c:ext xmlns:c16="http://schemas.microsoft.com/office/drawing/2014/chart" uri="{C3380CC4-5D6E-409C-BE32-E72D297353CC}">
              <c16:uniqueId val="{00000003-D70B-4D2B-8DC3-02022F40EACF}"/>
            </c:ext>
          </c:extLst>
        </c:ser>
        <c:ser>
          <c:idx val="4"/>
          <c:order val="4"/>
          <c:tx>
            <c:strRef>
              <c:f>'Daily smoking'!$F$22</c:f>
              <c:strCache>
                <c:ptCount val="1"/>
                <c:pt idx="0">
                  <c:v>NMNP</c:v>
                </c:pt>
              </c:strCache>
            </c:strRef>
          </c:tx>
          <c:spPr>
            <a:ln w="28575" cap="rnd">
              <a:solidFill>
                <a:sysClr val="window" lastClr="FFFFFF">
                  <a:lumMod val="65000"/>
                </a:sysClr>
              </a:solidFill>
              <a:prstDash val="sysDash"/>
              <a:round/>
            </a:ln>
            <a:effectLst/>
          </c:spPr>
          <c:marker>
            <c:symbol val="none"/>
          </c:marker>
          <c:cat>
            <c:strRef>
              <c:f>'Daily smoking'!$A$23:$A$30</c:f>
              <c:strCache>
                <c:ptCount val="8"/>
                <c:pt idx="0">
                  <c:v>2004-5</c:v>
                </c:pt>
                <c:pt idx="1">
                  <c:v>2006-7</c:v>
                </c:pt>
                <c:pt idx="2">
                  <c:v>2008-9</c:v>
                </c:pt>
                <c:pt idx="3">
                  <c:v>2010-11</c:v>
                </c:pt>
                <c:pt idx="4">
                  <c:v>2012-13</c:v>
                </c:pt>
                <c:pt idx="5">
                  <c:v>2014-15</c:v>
                </c:pt>
                <c:pt idx="6">
                  <c:v>2016-17</c:v>
                </c:pt>
                <c:pt idx="7">
                  <c:v>2018-19</c:v>
                </c:pt>
              </c:strCache>
            </c:strRef>
          </c:cat>
          <c:val>
            <c:numRef>
              <c:f>'Daily smoking'!$F$23:$F$30</c:f>
              <c:numCache>
                <c:formatCode>0.0</c:formatCode>
                <c:ptCount val="8"/>
                <c:pt idx="0">
                  <c:v>6.116504854368932</c:v>
                </c:pt>
                <c:pt idx="1">
                  <c:v>4.6055684454756376</c:v>
                </c:pt>
                <c:pt idx="2">
                  <c:v>3.4852086958652975</c:v>
                </c:pt>
                <c:pt idx="3">
                  <c:v>2.5726319820035419</c:v>
                </c:pt>
                <c:pt idx="4">
                  <c:v>1.7524095631493302</c:v>
                </c:pt>
                <c:pt idx="5">
                  <c:v>1.3732113921617095</c:v>
                </c:pt>
                <c:pt idx="6">
                  <c:v>0.92973156835511206</c:v>
                </c:pt>
                <c:pt idx="7">
                  <c:v>0.86307856815520145</c:v>
                </c:pt>
              </c:numCache>
            </c:numRef>
          </c:val>
          <c:smooth val="0"/>
          <c:extLst>
            <c:ext xmlns:c16="http://schemas.microsoft.com/office/drawing/2014/chart" uri="{C3380CC4-5D6E-409C-BE32-E72D297353CC}">
              <c16:uniqueId val="{00000004-D70B-4D2B-8DC3-02022F40EACF}"/>
            </c:ext>
          </c:extLst>
        </c:ser>
        <c:dLbls>
          <c:showLegendKey val="0"/>
          <c:showVal val="0"/>
          <c:showCatName val="0"/>
          <c:showSerName val="0"/>
          <c:showPercent val="0"/>
          <c:showBubbleSize val="0"/>
        </c:dLbls>
        <c:smooth val="0"/>
        <c:axId val="2088256240"/>
        <c:axId val="2115523264"/>
      </c:lineChart>
      <c:catAx>
        <c:axId val="208825624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5523264"/>
        <c:crosses val="autoZero"/>
        <c:auto val="1"/>
        <c:lblAlgn val="ctr"/>
        <c:lblOffset val="100"/>
        <c:noMultiLvlLbl val="0"/>
      </c:catAx>
      <c:valAx>
        <c:axId val="2115523264"/>
        <c:scaling>
          <c:orientation val="minMax"/>
          <c:max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NZ"/>
                  <a:t>Prevalence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8256240"/>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6D8F26FC-F9BF-1B4B-B836-197584C6C25D}" type="datetimeFigureOut">
              <a:rPr lang="en-US" smtClean="0"/>
              <a:pPr/>
              <a:t>5/12/22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3088BDF5-082B-2A40-957B-1A1489EEBDA3}" type="slidenum">
              <a:rPr lang="en-US" smtClean="0"/>
              <a:pPr/>
              <a:t>‹#›</a:t>
            </a:fld>
            <a:endParaRPr lang="en-US" dirty="0"/>
          </a:p>
        </p:txBody>
      </p:sp>
    </p:spTree>
    <p:extLst>
      <p:ext uri="{BB962C8B-B14F-4D97-AF65-F5344CB8AC3E}">
        <p14:creationId xmlns:p14="http://schemas.microsoft.com/office/powerpoint/2010/main" val="676041628"/>
      </p:ext>
    </p:extLst>
  </p:cSld>
  <p:clrMap bg1="lt1" tx1="dk1" bg2="lt2" tx2="dk2" accent1="accent1" accent2="accent2" accent3="accent3" accent4="accent4" accent5="accent5" accent6="accent6" hlink="hlink" folHlink="folHlink"/>
  <p:notesStyle>
    <a:lvl1pPr marL="0" algn="l" defTabSz="779252" rtl="0" eaLnBrk="1" latinLnBrk="0" hangingPunct="1">
      <a:defRPr sz="1023" b="0" i="0" kern="1200">
        <a:solidFill>
          <a:schemeClr val="tx1"/>
        </a:solidFill>
        <a:latin typeface="Arial" panose="020B0604020202020204" pitchFamily="34" charset="0"/>
        <a:ea typeface="+mn-ea"/>
        <a:cs typeface="+mn-cs"/>
      </a:defRPr>
    </a:lvl1pPr>
    <a:lvl2pPr marL="389626" algn="l" defTabSz="779252" rtl="0" eaLnBrk="1" latinLnBrk="0" hangingPunct="1">
      <a:defRPr sz="1023" b="0" i="0" kern="1200">
        <a:solidFill>
          <a:schemeClr val="tx1"/>
        </a:solidFill>
        <a:latin typeface="Arial" panose="020B0604020202020204" pitchFamily="34" charset="0"/>
        <a:ea typeface="+mn-ea"/>
        <a:cs typeface="+mn-cs"/>
      </a:defRPr>
    </a:lvl2pPr>
    <a:lvl3pPr marL="779252" algn="l" defTabSz="779252" rtl="0" eaLnBrk="1" latinLnBrk="0" hangingPunct="1">
      <a:defRPr sz="1023" b="0" i="0" kern="1200">
        <a:solidFill>
          <a:schemeClr val="tx1"/>
        </a:solidFill>
        <a:latin typeface="Arial" panose="020B0604020202020204" pitchFamily="34" charset="0"/>
        <a:ea typeface="+mn-ea"/>
        <a:cs typeface="+mn-cs"/>
      </a:defRPr>
    </a:lvl3pPr>
    <a:lvl4pPr marL="1168878" algn="l" defTabSz="779252" rtl="0" eaLnBrk="1" latinLnBrk="0" hangingPunct="1">
      <a:defRPr sz="1023" b="0" i="0" kern="1200">
        <a:solidFill>
          <a:schemeClr val="tx1"/>
        </a:solidFill>
        <a:latin typeface="Arial" panose="020B0604020202020204" pitchFamily="34" charset="0"/>
        <a:ea typeface="+mn-ea"/>
        <a:cs typeface="+mn-cs"/>
      </a:defRPr>
    </a:lvl4pPr>
    <a:lvl5pPr marL="1558503" algn="l" defTabSz="779252" rtl="0" eaLnBrk="1" latinLnBrk="0" hangingPunct="1">
      <a:defRPr sz="1023" b="0" i="0" kern="1200">
        <a:solidFill>
          <a:schemeClr val="tx1"/>
        </a:solidFill>
        <a:latin typeface="Arial" panose="020B0604020202020204" pitchFamily="34" charset="0"/>
        <a:ea typeface="+mn-ea"/>
        <a:cs typeface="+mn-cs"/>
      </a:defRPr>
    </a:lvl5pPr>
    <a:lvl6pPr marL="1948129" algn="l" defTabSz="779252" rtl="0" eaLnBrk="1" latinLnBrk="0" hangingPunct="1">
      <a:defRPr sz="1023" kern="1200">
        <a:solidFill>
          <a:schemeClr val="tx1"/>
        </a:solidFill>
        <a:latin typeface="+mn-lt"/>
        <a:ea typeface="+mn-ea"/>
        <a:cs typeface="+mn-cs"/>
      </a:defRPr>
    </a:lvl6pPr>
    <a:lvl7pPr marL="2337755" algn="l" defTabSz="779252" rtl="0" eaLnBrk="1" latinLnBrk="0" hangingPunct="1">
      <a:defRPr sz="1023" kern="1200">
        <a:solidFill>
          <a:schemeClr val="tx1"/>
        </a:solidFill>
        <a:latin typeface="+mn-lt"/>
        <a:ea typeface="+mn-ea"/>
        <a:cs typeface="+mn-cs"/>
      </a:defRPr>
    </a:lvl7pPr>
    <a:lvl8pPr marL="2727381" algn="l" defTabSz="779252" rtl="0" eaLnBrk="1" latinLnBrk="0" hangingPunct="1">
      <a:defRPr sz="1023" kern="1200">
        <a:solidFill>
          <a:schemeClr val="tx1"/>
        </a:solidFill>
        <a:latin typeface="+mn-lt"/>
        <a:ea typeface="+mn-ea"/>
        <a:cs typeface="+mn-cs"/>
      </a:defRPr>
    </a:lvl8pPr>
    <a:lvl9pPr marL="3117007" algn="l" defTabSz="779252" rtl="0" eaLnBrk="1" latinLnBrk="0" hangingPunct="1">
      <a:defRPr sz="102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Large sample size (about half the Year 10 students in NZ) enables analysis by specific Pacific ethnicity. </a:t>
            </a:r>
          </a:p>
        </p:txBody>
      </p:sp>
      <p:sp>
        <p:nvSpPr>
          <p:cNvPr id="4" name="Slide Number Placeholder 3"/>
          <p:cNvSpPr>
            <a:spLocks noGrp="1"/>
          </p:cNvSpPr>
          <p:nvPr>
            <p:ph type="sldNum" sz="quarter" idx="5"/>
          </p:nvPr>
        </p:nvSpPr>
        <p:spPr/>
        <p:txBody>
          <a:bodyPr/>
          <a:lstStyle/>
          <a:p>
            <a:fld id="{3088BDF5-082B-2A40-957B-1A1489EEBDA3}" type="slidenum">
              <a:rPr lang="en-US" smtClean="0"/>
              <a:pPr/>
              <a:t>2</a:t>
            </a:fld>
            <a:endParaRPr lang="en-US" dirty="0"/>
          </a:p>
        </p:txBody>
      </p:sp>
    </p:spTree>
    <p:extLst>
      <p:ext uri="{BB962C8B-B14F-4D97-AF65-F5344CB8AC3E}">
        <p14:creationId xmlns:p14="http://schemas.microsoft.com/office/powerpoint/2010/main" val="227783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3088BDF5-082B-2A40-957B-1A1489EEBDA3}" type="slidenum">
              <a:rPr lang="en-US" smtClean="0"/>
              <a:pPr/>
              <a:t>11</a:t>
            </a:fld>
            <a:endParaRPr lang="en-US" dirty="0"/>
          </a:p>
        </p:txBody>
      </p:sp>
    </p:spTree>
    <p:extLst>
      <p:ext uri="{BB962C8B-B14F-4D97-AF65-F5344CB8AC3E}">
        <p14:creationId xmlns:p14="http://schemas.microsoft.com/office/powerpoint/2010/main" val="1338746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3088BDF5-082B-2A40-957B-1A1489EEBDA3}" type="slidenum">
              <a:rPr lang="en-US" smtClean="0"/>
              <a:pPr/>
              <a:t>12</a:t>
            </a:fld>
            <a:endParaRPr lang="en-US" dirty="0"/>
          </a:p>
        </p:txBody>
      </p:sp>
    </p:spTree>
    <p:extLst>
      <p:ext uri="{BB962C8B-B14F-4D97-AF65-F5344CB8AC3E}">
        <p14:creationId xmlns:p14="http://schemas.microsoft.com/office/powerpoint/2010/main" val="3615530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3088BDF5-082B-2A40-957B-1A1489EEBDA3}" type="slidenum">
              <a:rPr lang="en-US" smtClean="0"/>
              <a:pPr/>
              <a:t>13</a:t>
            </a:fld>
            <a:endParaRPr lang="en-US" dirty="0"/>
          </a:p>
        </p:txBody>
      </p:sp>
    </p:spTree>
    <p:extLst>
      <p:ext uri="{BB962C8B-B14F-4D97-AF65-F5344CB8AC3E}">
        <p14:creationId xmlns:p14="http://schemas.microsoft.com/office/powerpoint/2010/main" val="1164809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*Excluding Pasifika who also identify as Māori means that smoking estimates are likely to be UNDERESTIMATES. </a:t>
            </a:r>
          </a:p>
        </p:txBody>
      </p:sp>
      <p:sp>
        <p:nvSpPr>
          <p:cNvPr id="4" name="Slide Number Placeholder 3"/>
          <p:cNvSpPr>
            <a:spLocks noGrp="1"/>
          </p:cNvSpPr>
          <p:nvPr>
            <p:ph type="sldNum" sz="quarter" idx="5"/>
          </p:nvPr>
        </p:nvSpPr>
        <p:spPr/>
        <p:txBody>
          <a:bodyPr/>
          <a:lstStyle/>
          <a:p>
            <a:fld id="{3088BDF5-082B-2A40-957B-1A1489EEBDA3}" type="slidenum">
              <a:rPr lang="en-US" smtClean="0"/>
              <a:pPr/>
              <a:t>3</a:t>
            </a:fld>
            <a:endParaRPr lang="en-US" dirty="0"/>
          </a:p>
        </p:txBody>
      </p:sp>
    </p:spTree>
    <p:extLst>
      <p:ext uri="{BB962C8B-B14F-4D97-AF65-F5344CB8AC3E}">
        <p14:creationId xmlns:p14="http://schemas.microsoft.com/office/powerpoint/2010/main" val="1855440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Note: Niuean group is small so the margin of error is wide. The apparent fall in Niuean students who are </a:t>
            </a:r>
            <a:r>
              <a:rPr lang="en-NZ" dirty="0" err="1"/>
              <a:t>smokefree</a:t>
            </a:r>
            <a:r>
              <a:rPr lang="en-NZ" dirty="0"/>
              <a:t> is within the margin of error – so could be due to chance. </a:t>
            </a:r>
          </a:p>
        </p:txBody>
      </p:sp>
      <p:sp>
        <p:nvSpPr>
          <p:cNvPr id="4" name="Slide Number Placeholder 3"/>
          <p:cNvSpPr>
            <a:spLocks noGrp="1"/>
          </p:cNvSpPr>
          <p:nvPr>
            <p:ph type="sldNum" sz="quarter" idx="5"/>
          </p:nvPr>
        </p:nvSpPr>
        <p:spPr/>
        <p:txBody>
          <a:bodyPr/>
          <a:lstStyle/>
          <a:p>
            <a:fld id="{3088BDF5-082B-2A40-957B-1A1489EEBDA3}" type="slidenum">
              <a:rPr lang="en-US" smtClean="0"/>
              <a:pPr/>
              <a:t>4</a:t>
            </a:fld>
            <a:endParaRPr lang="en-US" dirty="0"/>
          </a:p>
        </p:txBody>
      </p:sp>
    </p:spTree>
    <p:extLst>
      <p:ext uri="{BB962C8B-B14F-4D97-AF65-F5344CB8AC3E}">
        <p14:creationId xmlns:p14="http://schemas.microsoft.com/office/powerpoint/2010/main" val="3781751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Increase in regular smoking is statistically significant for Samoan and NMNP. (Other studies show a statistically significant increase for NZ Māori too)</a:t>
            </a:r>
          </a:p>
          <a:p>
            <a:endParaRPr lang="en-NZ" dirty="0"/>
          </a:p>
          <a:p>
            <a:r>
              <a:rPr lang="en-NZ" dirty="0"/>
              <a:t>Recent changes for other ethnicities are within the margin of error. </a:t>
            </a:r>
          </a:p>
        </p:txBody>
      </p:sp>
      <p:sp>
        <p:nvSpPr>
          <p:cNvPr id="4" name="Slide Number Placeholder 3"/>
          <p:cNvSpPr>
            <a:spLocks noGrp="1"/>
          </p:cNvSpPr>
          <p:nvPr>
            <p:ph type="sldNum" sz="quarter" idx="5"/>
          </p:nvPr>
        </p:nvSpPr>
        <p:spPr/>
        <p:txBody>
          <a:bodyPr/>
          <a:lstStyle/>
          <a:p>
            <a:fld id="{3088BDF5-082B-2A40-957B-1A1489EEBDA3}" type="slidenum">
              <a:rPr lang="en-US" smtClean="0"/>
              <a:pPr/>
              <a:t>5</a:t>
            </a:fld>
            <a:endParaRPr lang="en-US" dirty="0"/>
          </a:p>
        </p:txBody>
      </p:sp>
    </p:spTree>
    <p:extLst>
      <p:ext uri="{BB962C8B-B14F-4D97-AF65-F5344CB8AC3E}">
        <p14:creationId xmlns:p14="http://schemas.microsoft.com/office/powerpoint/2010/main" val="318795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Recent changes in Pacific ethnicities are all within the margin of error</a:t>
            </a:r>
          </a:p>
        </p:txBody>
      </p:sp>
      <p:sp>
        <p:nvSpPr>
          <p:cNvPr id="4" name="Slide Number Placeholder 3"/>
          <p:cNvSpPr>
            <a:spLocks noGrp="1"/>
          </p:cNvSpPr>
          <p:nvPr>
            <p:ph type="sldNum" sz="quarter" idx="5"/>
          </p:nvPr>
        </p:nvSpPr>
        <p:spPr/>
        <p:txBody>
          <a:bodyPr/>
          <a:lstStyle/>
          <a:p>
            <a:fld id="{3088BDF5-082B-2A40-957B-1A1489EEBDA3}" type="slidenum">
              <a:rPr lang="en-US" smtClean="0"/>
              <a:pPr/>
              <a:t>6</a:t>
            </a:fld>
            <a:endParaRPr lang="en-US" dirty="0"/>
          </a:p>
        </p:txBody>
      </p:sp>
    </p:spTree>
    <p:extLst>
      <p:ext uri="{BB962C8B-B14F-4D97-AF65-F5344CB8AC3E}">
        <p14:creationId xmlns:p14="http://schemas.microsoft.com/office/powerpoint/2010/main" val="3513163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3088BDF5-082B-2A40-957B-1A1489EEBDA3}" type="slidenum">
              <a:rPr lang="en-US" smtClean="0"/>
              <a:pPr/>
              <a:t>7</a:t>
            </a:fld>
            <a:endParaRPr lang="en-US" dirty="0"/>
          </a:p>
        </p:txBody>
      </p:sp>
    </p:spTree>
    <p:extLst>
      <p:ext uri="{BB962C8B-B14F-4D97-AF65-F5344CB8AC3E}">
        <p14:creationId xmlns:p14="http://schemas.microsoft.com/office/powerpoint/2010/main" val="3438662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Note: Unlike earlier trend graphs, these smoking prevalence estimates INCLUDE those who have dual Māori/Pacific identity.</a:t>
            </a:r>
          </a:p>
        </p:txBody>
      </p:sp>
      <p:sp>
        <p:nvSpPr>
          <p:cNvPr id="4" name="Slide Number Placeholder 3"/>
          <p:cNvSpPr>
            <a:spLocks noGrp="1"/>
          </p:cNvSpPr>
          <p:nvPr>
            <p:ph type="sldNum" sz="quarter" idx="5"/>
          </p:nvPr>
        </p:nvSpPr>
        <p:spPr/>
        <p:txBody>
          <a:bodyPr/>
          <a:lstStyle/>
          <a:p>
            <a:fld id="{3088BDF5-082B-2A40-957B-1A1489EEBDA3}" type="slidenum">
              <a:rPr lang="en-US" smtClean="0"/>
              <a:pPr/>
              <a:t>8</a:t>
            </a:fld>
            <a:endParaRPr lang="en-US" dirty="0"/>
          </a:p>
        </p:txBody>
      </p:sp>
    </p:spTree>
    <p:extLst>
      <p:ext uri="{BB962C8B-B14F-4D97-AF65-F5344CB8AC3E}">
        <p14:creationId xmlns:p14="http://schemas.microsoft.com/office/powerpoint/2010/main" val="3287717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3088BDF5-082B-2A40-957B-1A1489EEBDA3}" type="slidenum">
              <a:rPr lang="en-US" smtClean="0"/>
              <a:pPr/>
              <a:t>9</a:t>
            </a:fld>
            <a:endParaRPr lang="en-US" dirty="0"/>
          </a:p>
        </p:txBody>
      </p:sp>
    </p:spTree>
    <p:extLst>
      <p:ext uri="{BB962C8B-B14F-4D97-AF65-F5344CB8AC3E}">
        <p14:creationId xmlns:p14="http://schemas.microsoft.com/office/powerpoint/2010/main" val="930075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Pacific children are more likely to have parents who smoke, and are more likely to live in overcrowded housing (perhaps sharing with other families) – hence their exposure to SHS is much greater than for non-Māori/non-Pacific. </a:t>
            </a:r>
          </a:p>
          <a:p>
            <a:endParaRPr lang="en-NZ" dirty="0"/>
          </a:p>
          <a:p>
            <a:r>
              <a:rPr lang="en-NZ" dirty="0"/>
              <a:t>[Note: it’s NOT that Pacific smokers are more likely to smoke indoors than NMNP smokers]</a:t>
            </a:r>
          </a:p>
        </p:txBody>
      </p:sp>
      <p:sp>
        <p:nvSpPr>
          <p:cNvPr id="4" name="Slide Number Placeholder 3"/>
          <p:cNvSpPr>
            <a:spLocks noGrp="1"/>
          </p:cNvSpPr>
          <p:nvPr>
            <p:ph type="sldNum" sz="quarter" idx="5"/>
          </p:nvPr>
        </p:nvSpPr>
        <p:spPr/>
        <p:txBody>
          <a:bodyPr/>
          <a:lstStyle/>
          <a:p>
            <a:fld id="{3088BDF5-082B-2A40-957B-1A1489EEBDA3}" type="slidenum">
              <a:rPr lang="en-US" smtClean="0"/>
              <a:pPr/>
              <a:t>10</a:t>
            </a:fld>
            <a:endParaRPr lang="en-US" dirty="0"/>
          </a:p>
        </p:txBody>
      </p:sp>
    </p:spTree>
    <p:extLst>
      <p:ext uri="{BB962C8B-B14F-4D97-AF65-F5344CB8AC3E}">
        <p14:creationId xmlns:p14="http://schemas.microsoft.com/office/powerpoint/2010/main" val="17603403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bg>
      <p:bgPr>
        <a:solidFill>
          <a:srgbClr val="00508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A8E7E3-5349-ED49-9404-2BFA74136005}"/>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7" name="Text Placeholder 4">
            <a:extLst>
              <a:ext uri="{FF2B5EF4-FFF2-40B4-BE49-F238E27FC236}">
                <a16:creationId xmlns:a16="http://schemas.microsoft.com/office/drawing/2014/main" id="{E989B577-02B8-B947-9BF8-5626CDB052DD}"/>
              </a:ext>
            </a:extLst>
          </p:cNvPr>
          <p:cNvSpPr>
            <a:spLocks noGrp="1"/>
          </p:cNvSpPr>
          <p:nvPr>
            <p:ph type="body" sz="quarter" idx="13"/>
          </p:nvPr>
        </p:nvSpPr>
        <p:spPr>
          <a:xfrm>
            <a:off x="1056915" y="2384145"/>
            <a:ext cx="6968919" cy="939707"/>
          </a:xfrm>
        </p:spPr>
        <p:txBody>
          <a:bodyPr>
            <a:noAutofit/>
          </a:bodyPr>
          <a:lstStyle>
            <a:lvl1pPr marL="0" indent="0" algn="l">
              <a:lnSpc>
                <a:spcPts val="3000"/>
              </a:lnSpc>
              <a:buNone/>
              <a:defRPr sz="3750" b="1">
                <a:solidFill>
                  <a:srgbClr val="F9C000"/>
                </a:solidFill>
              </a:defRPr>
            </a:lvl1pPr>
          </a:lstStyle>
          <a:p>
            <a:pPr lvl="0"/>
            <a:r>
              <a:rPr lang="en-US"/>
              <a:t>Click to edit Master text styles</a:t>
            </a:r>
          </a:p>
        </p:txBody>
      </p:sp>
      <p:sp>
        <p:nvSpPr>
          <p:cNvPr id="28" name="Text Placeholder 4">
            <a:extLst>
              <a:ext uri="{FF2B5EF4-FFF2-40B4-BE49-F238E27FC236}">
                <a16:creationId xmlns:a16="http://schemas.microsoft.com/office/drawing/2014/main" id="{5C50D7ED-159E-FC4B-816C-E630009F9214}"/>
              </a:ext>
            </a:extLst>
          </p:cNvPr>
          <p:cNvSpPr>
            <a:spLocks noGrp="1"/>
          </p:cNvSpPr>
          <p:nvPr>
            <p:ph type="body" sz="quarter" idx="15" hasCustomPrompt="1"/>
          </p:nvPr>
        </p:nvSpPr>
        <p:spPr>
          <a:xfrm>
            <a:off x="1056915" y="4330486"/>
            <a:ext cx="4787294" cy="252812"/>
          </a:xfrm>
        </p:spPr>
        <p:txBody>
          <a:bodyPr>
            <a:noAutofit/>
          </a:bodyPr>
          <a:lstStyle>
            <a:lvl1pPr marL="0" indent="0" algn="l">
              <a:buNone/>
              <a:defRPr sz="1350" b="0" i="0" baseline="0">
                <a:solidFill>
                  <a:schemeClr val="accent5">
                    <a:lumMod val="60000"/>
                    <a:lumOff val="40000"/>
                  </a:schemeClr>
                </a:solidFill>
                <a:latin typeface="Arial" panose="020B0604020202020204" pitchFamily="34" charset="0"/>
                <a:ea typeface="Arial" panose="020B0606030504020204" pitchFamily="34" charset="0"/>
                <a:cs typeface="Arial" panose="020B0604020202020204" pitchFamily="34" charset="0"/>
              </a:defRPr>
            </a:lvl1pPr>
            <a:lvl2pPr>
              <a:defRPr b="1" i="0">
                <a:latin typeface="Arial" panose="020B0606030504020204" pitchFamily="34" charset="0"/>
                <a:ea typeface="Arial" panose="020B0606030504020204" pitchFamily="34" charset="0"/>
                <a:cs typeface="Arial" panose="020B0606030504020204" pitchFamily="34" charset="0"/>
              </a:defRPr>
            </a:lvl2pPr>
            <a:lvl3pPr>
              <a:defRPr b="1" i="0">
                <a:latin typeface="Arial" panose="020B0606030504020204" pitchFamily="34" charset="0"/>
                <a:ea typeface="Arial" panose="020B0606030504020204" pitchFamily="34" charset="0"/>
                <a:cs typeface="Arial" panose="020B0606030504020204" pitchFamily="34" charset="0"/>
              </a:defRPr>
            </a:lvl3pPr>
            <a:lvl4pPr>
              <a:defRPr b="1" i="0">
                <a:latin typeface="Arial" panose="020B0606030504020204" pitchFamily="34" charset="0"/>
                <a:ea typeface="Arial" panose="020B0606030504020204" pitchFamily="34" charset="0"/>
                <a:cs typeface="Arial" panose="020B0606030504020204" pitchFamily="34" charset="0"/>
              </a:defRPr>
            </a:lvl4pPr>
            <a:lvl5pPr>
              <a:defRPr b="1" i="0">
                <a:latin typeface="Arial" panose="020B0606030504020204" pitchFamily="34" charset="0"/>
                <a:ea typeface="Arial" panose="020B0606030504020204" pitchFamily="34" charset="0"/>
                <a:cs typeface="Arial" panose="020B0606030504020204" pitchFamily="34" charset="0"/>
              </a:defRPr>
            </a:lvl5pPr>
          </a:lstStyle>
          <a:p>
            <a:pPr lvl="0"/>
            <a:r>
              <a:rPr lang="en-GB" dirty="0"/>
              <a:t>Click to add presenter | date</a:t>
            </a:r>
          </a:p>
        </p:txBody>
      </p:sp>
      <p:sp>
        <p:nvSpPr>
          <p:cNvPr id="24" name="Text Placeholder 23">
            <a:extLst>
              <a:ext uri="{FF2B5EF4-FFF2-40B4-BE49-F238E27FC236}">
                <a16:creationId xmlns:a16="http://schemas.microsoft.com/office/drawing/2014/main" id="{BE8FF240-2C96-184B-BF50-BCC6EFB69007}"/>
              </a:ext>
            </a:extLst>
          </p:cNvPr>
          <p:cNvSpPr>
            <a:spLocks noGrp="1"/>
          </p:cNvSpPr>
          <p:nvPr>
            <p:ph type="body" sz="quarter" idx="16" hasCustomPrompt="1"/>
          </p:nvPr>
        </p:nvSpPr>
        <p:spPr>
          <a:xfrm>
            <a:off x="1057275" y="1956463"/>
            <a:ext cx="6968559" cy="358775"/>
          </a:xfrm>
        </p:spPr>
        <p:txBody>
          <a:bodyPr>
            <a:normAutofit/>
          </a:bodyPr>
          <a:lstStyle>
            <a:lvl1pPr marL="0" indent="0">
              <a:buNone/>
              <a:defRPr sz="1600" b="1" i="0">
                <a:solidFill>
                  <a:schemeClr val="bg1"/>
                </a:solidFill>
                <a:latin typeface="Arial" panose="020B0604020202020204" pitchFamily="34" charset="0"/>
                <a:cs typeface="Arial" panose="020B0604020202020204" pitchFamily="34" charset="0"/>
              </a:defRPr>
            </a:lvl1pPr>
          </a:lstStyle>
          <a:p>
            <a:pPr lvl="0"/>
            <a:r>
              <a:rPr lang="en-GB" dirty="0"/>
              <a:t>Click to add subtitle</a:t>
            </a:r>
            <a:endParaRPr lang="en-US" dirty="0"/>
          </a:p>
        </p:txBody>
      </p:sp>
      <p:pic>
        <p:nvPicPr>
          <p:cNvPr id="6" name="Picture 5">
            <a:extLst>
              <a:ext uri="{FF2B5EF4-FFF2-40B4-BE49-F238E27FC236}">
                <a16:creationId xmlns:a16="http://schemas.microsoft.com/office/drawing/2014/main" id="{DF8D0E36-FA2C-EA43-90FB-5E3AC6B13A00}"/>
              </a:ext>
            </a:extLst>
          </p:cNvPr>
          <p:cNvPicPr>
            <a:picLocks noChangeAspect="1"/>
          </p:cNvPicPr>
          <p:nvPr userDrawn="1"/>
        </p:nvPicPr>
        <p:blipFill>
          <a:blip r:embed="rId3"/>
          <a:stretch>
            <a:fillRect/>
          </a:stretch>
        </p:blipFill>
        <p:spPr>
          <a:xfrm>
            <a:off x="7575458" y="323633"/>
            <a:ext cx="1257132" cy="626194"/>
          </a:xfrm>
          <a:prstGeom prst="rect">
            <a:avLst/>
          </a:prstGeom>
        </p:spPr>
      </p:pic>
    </p:spTree>
    <p:extLst>
      <p:ext uri="{BB962C8B-B14F-4D97-AF65-F5344CB8AC3E}">
        <p14:creationId xmlns:p14="http://schemas.microsoft.com/office/powerpoint/2010/main" val="2307289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lumn text on white">
    <p:bg>
      <p:bgPr>
        <a:solidFill>
          <a:schemeClr val="bg1"/>
        </a:solidFill>
        <a:effectLst/>
      </p:bgPr>
    </p:bg>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966F452A-D209-3145-B9E5-418684C85786}"/>
              </a:ext>
            </a:extLst>
          </p:cNvPr>
          <p:cNvSpPr>
            <a:spLocks noGrp="1"/>
          </p:cNvSpPr>
          <p:nvPr>
            <p:ph type="title" hasCustomPrompt="1"/>
          </p:nvPr>
        </p:nvSpPr>
        <p:spPr>
          <a:xfrm>
            <a:off x="543923" y="694533"/>
            <a:ext cx="7971766" cy="379161"/>
          </a:xfrm>
          <a:prstGeom prst="rect">
            <a:avLst/>
          </a:prstGeom>
        </p:spPr>
        <p:txBody>
          <a:bodyPr>
            <a:noAutofit/>
          </a:bodyPr>
          <a:lstStyle>
            <a:lvl1pPr>
              <a:defRPr sz="3000" b="1" i="0" baseline="0">
                <a:solidFill>
                  <a:srgbClr val="00508F"/>
                </a:solidFill>
                <a:latin typeface="Arial" panose="020B0604020202020204" pitchFamily="34" charset="0"/>
                <a:cs typeface="Arial" panose="020B0604020202020204" pitchFamily="34" charset="0"/>
              </a:defRPr>
            </a:lvl1pPr>
          </a:lstStyle>
          <a:p>
            <a:r>
              <a:rPr lang="en-GB" dirty="0"/>
              <a:t>Click to add title</a:t>
            </a:r>
            <a:endParaRPr lang="en-US" dirty="0"/>
          </a:p>
        </p:txBody>
      </p:sp>
      <p:sp>
        <p:nvSpPr>
          <p:cNvPr id="12" name="Rectangle 11">
            <a:extLst>
              <a:ext uri="{FF2B5EF4-FFF2-40B4-BE49-F238E27FC236}">
                <a16:creationId xmlns:a16="http://schemas.microsoft.com/office/drawing/2014/main" id="{F78D5374-FFE7-7749-8739-5F2F37C3801B}"/>
              </a:ext>
            </a:extLst>
          </p:cNvPr>
          <p:cNvSpPr/>
          <p:nvPr userDrawn="1"/>
        </p:nvSpPr>
        <p:spPr>
          <a:xfrm>
            <a:off x="624611" y="538116"/>
            <a:ext cx="540000" cy="34289"/>
          </a:xfrm>
          <a:prstGeom prst="rect">
            <a:avLst/>
          </a:prstGeom>
          <a:solidFill>
            <a:srgbClr val="F9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1" b="0" i="0" dirty="0">
              <a:latin typeface="Arial" panose="020B0604020202020204" pitchFamily="34" charset="0"/>
            </a:endParaRPr>
          </a:p>
        </p:txBody>
      </p:sp>
      <p:sp>
        <p:nvSpPr>
          <p:cNvPr id="22" name="Text Placeholder 21">
            <a:extLst>
              <a:ext uri="{FF2B5EF4-FFF2-40B4-BE49-F238E27FC236}">
                <a16:creationId xmlns:a16="http://schemas.microsoft.com/office/drawing/2014/main" id="{424A0A90-0190-8845-8B51-BBF8FB888DD6}"/>
              </a:ext>
            </a:extLst>
          </p:cNvPr>
          <p:cNvSpPr>
            <a:spLocks noGrp="1"/>
          </p:cNvSpPr>
          <p:nvPr>
            <p:ph type="body" sz="quarter" idx="20" hasCustomPrompt="1"/>
          </p:nvPr>
        </p:nvSpPr>
        <p:spPr>
          <a:xfrm>
            <a:off x="542925" y="1095451"/>
            <a:ext cx="7972425" cy="260350"/>
          </a:xfrm>
        </p:spPr>
        <p:txBody>
          <a:bodyPr>
            <a:noAutofit/>
          </a:bodyPr>
          <a:lstStyle>
            <a:lvl1pPr marL="0" indent="0">
              <a:buNone/>
              <a:defRPr b="1"/>
            </a:lvl1pPr>
          </a:lstStyle>
          <a:p>
            <a:pPr lvl="0"/>
            <a:r>
              <a:rPr lang="en-GB" dirty="0"/>
              <a:t>Click to add subtitle</a:t>
            </a:r>
          </a:p>
        </p:txBody>
      </p:sp>
      <p:sp>
        <p:nvSpPr>
          <p:cNvPr id="25" name="Text Placeholder 23">
            <a:extLst>
              <a:ext uri="{FF2B5EF4-FFF2-40B4-BE49-F238E27FC236}">
                <a16:creationId xmlns:a16="http://schemas.microsoft.com/office/drawing/2014/main" id="{5CE11997-7F10-8A40-8576-9FAE774CC158}"/>
              </a:ext>
            </a:extLst>
          </p:cNvPr>
          <p:cNvSpPr>
            <a:spLocks noGrp="1"/>
          </p:cNvSpPr>
          <p:nvPr>
            <p:ph type="body" sz="quarter" idx="21" hasCustomPrompt="1"/>
          </p:nvPr>
        </p:nvSpPr>
        <p:spPr>
          <a:xfrm>
            <a:off x="542925" y="1509196"/>
            <a:ext cx="7972425" cy="3024909"/>
          </a:xfrm>
        </p:spPr>
        <p:txBody>
          <a:bodyPr numCol="1" spcCol="180000">
            <a:noAutofit/>
          </a:bodyPr>
          <a:lstStyle>
            <a:lvl1pPr marL="0" indent="0">
              <a:buFont typeface="Arial" panose="020B0604020202020204" pitchFamily="34" charset="0"/>
              <a:buNone/>
              <a:defRPr/>
            </a:lvl1pPr>
          </a:lstStyle>
          <a:p>
            <a:pPr lvl="0"/>
            <a:r>
              <a:rPr lang="en-GB" dirty="0"/>
              <a:t>Click to add single column text</a:t>
            </a:r>
          </a:p>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Libero </a:t>
            </a:r>
            <a:r>
              <a:rPr lang="en-GB" dirty="0" err="1"/>
              <a:t>nunc</a:t>
            </a:r>
            <a:r>
              <a:rPr lang="en-GB" dirty="0"/>
              <a:t> </a:t>
            </a:r>
            <a:r>
              <a:rPr lang="en-GB" dirty="0" err="1"/>
              <a:t>consequat</a:t>
            </a:r>
            <a:r>
              <a:rPr lang="en-GB" dirty="0"/>
              <a:t> </a:t>
            </a:r>
            <a:r>
              <a:rPr lang="en-GB" dirty="0" err="1"/>
              <a:t>interdum</a:t>
            </a:r>
            <a:r>
              <a:rPr lang="en-GB" dirty="0"/>
              <a:t> </a:t>
            </a:r>
            <a:r>
              <a:rPr lang="en-GB" dirty="0" err="1"/>
              <a:t>varius</a:t>
            </a:r>
            <a:r>
              <a:rPr lang="en-GB" dirty="0"/>
              <a:t>. At </a:t>
            </a:r>
            <a:r>
              <a:rPr lang="en-GB" dirty="0" err="1"/>
              <a:t>risus</a:t>
            </a:r>
            <a:r>
              <a:rPr lang="en-GB" dirty="0"/>
              <a:t> </a:t>
            </a:r>
            <a:r>
              <a:rPr lang="en-GB" dirty="0" err="1"/>
              <a:t>viverra</a:t>
            </a:r>
            <a:r>
              <a:rPr lang="en-GB" dirty="0"/>
              <a:t> </a:t>
            </a:r>
            <a:r>
              <a:rPr lang="en-GB" dirty="0" err="1"/>
              <a:t>adipiscing</a:t>
            </a:r>
            <a:r>
              <a:rPr lang="en-GB" dirty="0"/>
              <a:t> at in </a:t>
            </a:r>
            <a:r>
              <a:rPr lang="en-GB" dirty="0" err="1"/>
              <a:t>tellus</a:t>
            </a:r>
            <a:r>
              <a:rPr lang="en-GB" dirty="0"/>
              <a:t> integer </a:t>
            </a:r>
            <a:r>
              <a:rPr lang="en-GB" dirty="0" err="1"/>
              <a:t>feugiat</a:t>
            </a:r>
            <a:r>
              <a:rPr lang="en-GB" dirty="0"/>
              <a:t>. </a:t>
            </a:r>
            <a:r>
              <a:rPr lang="en-GB" dirty="0" err="1"/>
              <a:t>Egestas</a:t>
            </a:r>
            <a:r>
              <a:rPr lang="en-GB" dirty="0"/>
              <a:t> </a:t>
            </a:r>
            <a:r>
              <a:rPr lang="en-GB" dirty="0" err="1"/>
              <a:t>erat</a:t>
            </a:r>
            <a:r>
              <a:rPr lang="en-GB" dirty="0"/>
              <a:t> </a:t>
            </a:r>
            <a:r>
              <a:rPr lang="en-GB" dirty="0" err="1"/>
              <a:t>imperdiet</a:t>
            </a:r>
            <a:r>
              <a:rPr lang="en-GB" dirty="0"/>
              <a:t> </a:t>
            </a:r>
            <a:r>
              <a:rPr lang="en-GB" dirty="0" err="1"/>
              <a:t>sed</a:t>
            </a:r>
            <a:r>
              <a:rPr lang="en-GB" dirty="0"/>
              <a:t> </a:t>
            </a:r>
            <a:r>
              <a:rPr lang="en-GB" dirty="0" err="1"/>
              <a:t>euismod</a:t>
            </a:r>
            <a:r>
              <a:rPr lang="en-GB" dirty="0"/>
              <a:t> nisi. Felis </a:t>
            </a:r>
            <a:r>
              <a:rPr lang="en-GB" dirty="0" err="1"/>
              <a:t>eget</a:t>
            </a:r>
            <a:r>
              <a:rPr lang="en-GB" dirty="0"/>
              <a:t> </a:t>
            </a:r>
            <a:r>
              <a:rPr lang="en-GB" dirty="0" err="1"/>
              <a:t>velit</a:t>
            </a:r>
            <a:r>
              <a:rPr lang="en-GB" dirty="0"/>
              <a:t> </a:t>
            </a:r>
            <a:r>
              <a:rPr lang="en-GB" dirty="0" err="1"/>
              <a:t>aliquet</a:t>
            </a:r>
            <a:r>
              <a:rPr lang="en-GB" dirty="0"/>
              <a:t> </a:t>
            </a:r>
            <a:r>
              <a:rPr lang="en-GB" dirty="0" err="1"/>
              <a:t>sagittis</a:t>
            </a:r>
            <a:r>
              <a:rPr lang="en-GB" dirty="0"/>
              <a:t> id. </a:t>
            </a:r>
            <a:r>
              <a:rPr lang="en-GB" dirty="0" err="1"/>
              <a:t>Quisque</a:t>
            </a:r>
            <a:r>
              <a:rPr lang="en-GB" dirty="0"/>
              <a:t> id </a:t>
            </a:r>
            <a:r>
              <a:rPr lang="en-GB" dirty="0" err="1"/>
              <a:t>diam</a:t>
            </a:r>
            <a:r>
              <a:rPr lang="en-GB" dirty="0"/>
              <a:t> </a:t>
            </a:r>
            <a:r>
              <a:rPr lang="en-GB" dirty="0" err="1"/>
              <a:t>vel</a:t>
            </a:r>
            <a:r>
              <a:rPr lang="en-GB" dirty="0"/>
              <a:t> </a:t>
            </a:r>
            <a:r>
              <a:rPr lang="en-GB" dirty="0" err="1"/>
              <a:t>quam</a:t>
            </a:r>
            <a:r>
              <a:rPr lang="en-GB" dirty="0"/>
              <a:t> </a:t>
            </a:r>
            <a:r>
              <a:rPr lang="en-GB" dirty="0" err="1"/>
              <a:t>elementum</a:t>
            </a:r>
            <a:r>
              <a:rPr lang="en-GB" dirty="0"/>
              <a:t> pulvinar. </a:t>
            </a:r>
          </a:p>
          <a:p>
            <a:pPr lvl="0"/>
            <a:r>
              <a:rPr lang="en-GB" dirty="0" err="1"/>
              <a:t>Pellentesque</a:t>
            </a:r>
            <a:r>
              <a:rPr lang="en-GB" dirty="0"/>
              <a:t> sit </a:t>
            </a:r>
            <a:r>
              <a:rPr lang="en-GB" dirty="0" err="1"/>
              <a:t>amet</a:t>
            </a:r>
            <a:r>
              <a:rPr lang="en-GB" dirty="0"/>
              <a:t> </a:t>
            </a:r>
            <a:r>
              <a:rPr lang="en-GB" dirty="0" err="1"/>
              <a:t>porttitor</a:t>
            </a:r>
            <a:r>
              <a:rPr lang="en-GB" dirty="0"/>
              <a:t> </a:t>
            </a:r>
            <a:r>
              <a:rPr lang="en-GB" dirty="0" err="1"/>
              <a:t>eget</a:t>
            </a:r>
            <a:r>
              <a:rPr lang="en-GB" dirty="0"/>
              <a:t> </a:t>
            </a:r>
            <a:r>
              <a:rPr lang="en-GB" dirty="0" err="1"/>
              <a:t>dolor</a:t>
            </a:r>
            <a:r>
              <a:rPr lang="en-GB" dirty="0"/>
              <a:t> </a:t>
            </a:r>
            <a:r>
              <a:rPr lang="en-GB" dirty="0" err="1"/>
              <a:t>morbi</a:t>
            </a:r>
            <a:r>
              <a:rPr lang="en-GB" dirty="0"/>
              <a:t>. </a:t>
            </a:r>
            <a:r>
              <a:rPr lang="en-GB" dirty="0" err="1"/>
              <a:t>Tortor</a:t>
            </a:r>
            <a:r>
              <a:rPr lang="en-GB" dirty="0"/>
              <a:t> </a:t>
            </a:r>
            <a:r>
              <a:rPr lang="en-GB" dirty="0" err="1"/>
              <a:t>aliquam</a:t>
            </a:r>
            <a:r>
              <a:rPr lang="en-GB" dirty="0"/>
              <a:t> </a:t>
            </a:r>
            <a:r>
              <a:rPr lang="en-GB" dirty="0" err="1"/>
              <a:t>nulla</a:t>
            </a:r>
            <a:r>
              <a:rPr lang="en-GB" dirty="0"/>
              <a:t> </a:t>
            </a:r>
            <a:r>
              <a:rPr lang="en-GB" dirty="0" err="1"/>
              <a:t>facilisi</a:t>
            </a:r>
            <a:r>
              <a:rPr lang="en-GB" dirty="0"/>
              <a:t> </a:t>
            </a:r>
            <a:r>
              <a:rPr lang="en-GB" dirty="0" err="1"/>
              <a:t>cras</a:t>
            </a:r>
            <a:r>
              <a:rPr lang="en-GB" dirty="0"/>
              <a:t> fermentum. </a:t>
            </a:r>
            <a:r>
              <a:rPr lang="en-GB" dirty="0" err="1"/>
              <a:t>Malesuada</a:t>
            </a:r>
            <a:r>
              <a:rPr lang="en-GB" dirty="0"/>
              <a:t> </a:t>
            </a:r>
            <a:r>
              <a:rPr lang="en-GB" dirty="0" err="1"/>
              <a:t>nunc</a:t>
            </a:r>
            <a:r>
              <a:rPr lang="en-GB" dirty="0"/>
              <a:t> </a:t>
            </a:r>
            <a:r>
              <a:rPr lang="en-GB" dirty="0" err="1"/>
              <a:t>vel</a:t>
            </a:r>
            <a:r>
              <a:rPr lang="en-GB" dirty="0"/>
              <a:t> </a:t>
            </a:r>
            <a:r>
              <a:rPr lang="en-GB" dirty="0" err="1"/>
              <a:t>risus</a:t>
            </a:r>
            <a:r>
              <a:rPr lang="en-GB" dirty="0"/>
              <a:t> </a:t>
            </a:r>
            <a:r>
              <a:rPr lang="en-GB" dirty="0" err="1"/>
              <a:t>commodo</a:t>
            </a:r>
            <a:r>
              <a:rPr lang="en-GB" dirty="0"/>
              <a:t> </a:t>
            </a:r>
            <a:r>
              <a:rPr lang="en-GB" dirty="0" err="1"/>
              <a:t>viverra</a:t>
            </a:r>
            <a:r>
              <a:rPr lang="en-GB" dirty="0"/>
              <a:t> </a:t>
            </a:r>
            <a:r>
              <a:rPr lang="en-GB" dirty="0" err="1"/>
              <a:t>maecenas</a:t>
            </a:r>
            <a:r>
              <a:rPr lang="en-GB" dirty="0"/>
              <a:t>. </a:t>
            </a:r>
            <a:r>
              <a:rPr lang="en-GB" dirty="0" err="1"/>
              <a:t>Arcu</a:t>
            </a:r>
            <a:r>
              <a:rPr lang="en-GB" dirty="0"/>
              <a:t> non </a:t>
            </a:r>
            <a:r>
              <a:rPr lang="en-GB" dirty="0" err="1"/>
              <a:t>odio</a:t>
            </a:r>
            <a:r>
              <a:rPr lang="en-GB" dirty="0"/>
              <a:t> </a:t>
            </a:r>
            <a:r>
              <a:rPr lang="en-GB" dirty="0" err="1"/>
              <a:t>euismod</a:t>
            </a:r>
            <a:r>
              <a:rPr lang="en-GB" dirty="0"/>
              <a:t> lacinia at </a:t>
            </a:r>
            <a:r>
              <a:rPr lang="en-GB" dirty="0" err="1"/>
              <a:t>quis</a:t>
            </a:r>
            <a:r>
              <a:rPr lang="en-GB" dirty="0"/>
              <a:t> </a:t>
            </a:r>
            <a:r>
              <a:rPr lang="en-GB" dirty="0" err="1"/>
              <a:t>risus</a:t>
            </a:r>
            <a:r>
              <a:rPr lang="en-GB" dirty="0"/>
              <a:t>. </a:t>
            </a:r>
            <a:r>
              <a:rPr lang="en-GB" dirty="0" err="1"/>
              <a:t>Dapibus</a:t>
            </a:r>
            <a:r>
              <a:rPr lang="en-GB" dirty="0"/>
              <a:t> </a:t>
            </a:r>
            <a:r>
              <a:rPr lang="en-GB" dirty="0" err="1"/>
              <a:t>ultrices</a:t>
            </a:r>
            <a:r>
              <a:rPr lang="en-GB" dirty="0"/>
              <a:t> in </a:t>
            </a:r>
            <a:r>
              <a:rPr lang="en-GB" dirty="0" err="1"/>
              <a:t>iaculis</a:t>
            </a:r>
            <a:r>
              <a:rPr lang="en-GB" dirty="0"/>
              <a:t> </a:t>
            </a:r>
            <a:r>
              <a:rPr lang="en-GB" dirty="0" err="1"/>
              <a:t>nunc</a:t>
            </a:r>
            <a:r>
              <a:rPr lang="en-GB" dirty="0"/>
              <a:t>. Fermentum dui </a:t>
            </a:r>
            <a:r>
              <a:rPr lang="en-GB" dirty="0" err="1"/>
              <a:t>faucibus</a:t>
            </a:r>
            <a:r>
              <a:rPr lang="en-GB" dirty="0"/>
              <a:t> in </a:t>
            </a:r>
            <a:r>
              <a:rPr lang="en-GB" dirty="0" err="1"/>
              <a:t>ornare</a:t>
            </a:r>
            <a:r>
              <a:rPr lang="en-GB" dirty="0"/>
              <a:t> </a:t>
            </a:r>
            <a:r>
              <a:rPr lang="en-GB" dirty="0" err="1"/>
              <a:t>quam</a:t>
            </a:r>
            <a:r>
              <a:rPr lang="en-GB" dirty="0"/>
              <a:t> </a:t>
            </a:r>
            <a:r>
              <a:rPr lang="en-GB" dirty="0" err="1"/>
              <a:t>viverra</a:t>
            </a:r>
            <a:r>
              <a:rPr lang="en-GB" dirty="0"/>
              <a:t>. Tellus in </a:t>
            </a:r>
            <a:r>
              <a:rPr lang="en-GB" dirty="0" err="1"/>
              <a:t>hac</a:t>
            </a:r>
            <a:r>
              <a:rPr lang="en-GB" dirty="0"/>
              <a:t> </a:t>
            </a:r>
            <a:r>
              <a:rPr lang="en-GB" dirty="0" err="1"/>
              <a:t>habitasse</a:t>
            </a:r>
            <a:r>
              <a:rPr lang="en-GB" dirty="0"/>
              <a:t> </a:t>
            </a:r>
            <a:r>
              <a:rPr lang="en-GB" dirty="0" err="1"/>
              <a:t>platea</a:t>
            </a:r>
            <a:r>
              <a:rPr lang="en-GB" dirty="0"/>
              <a:t> </a:t>
            </a:r>
            <a:r>
              <a:rPr lang="en-GB" dirty="0" err="1"/>
              <a:t>dictumst</a:t>
            </a:r>
            <a:r>
              <a:rPr lang="en-GB" dirty="0"/>
              <a:t> vestibulum </a:t>
            </a:r>
            <a:r>
              <a:rPr lang="en-GB" dirty="0" err="1"/>
              <a:t>rhoncus</a:t>
            </a:r>
            <a:r>
              <a:rPr lang="en-GB" dirty="0"/>
              <a:t> </a:t>
            </a:r>
            <a:r>
              <a:rPr lang="en-GB" dirty="0" err="1"/>
              <a:t>est</a:t>
            </a:r>
            <a:r>
              <a:rPr lang="en-GB" dirty="0"/>
              <a:t> </a:t>
            </a:r>
            <a:r>
              <a:rPr lang="en-GB" dirty="0" err="1"/>
              <a:t>pellentesque</a:t>
            </a:r>
            <a:r>
              <a:rPr lang="en-GB" dirty="0"/>
              <a:t>.</a:t>
            </a:r>
          </a:p>
          <a:p>
            <a:pPr lvl="0"/>
            <a:endParaRPr lang="en-GB" dirty="0"/>
          </a:p>
        </p:txBody>
      </p:sp>
      <p:sp>
        <p:nvSpPr>
          <p:cNvPr id="7" name="Slide Number Placeholder 7">
            <a:extLst>
              <a:ext uri="{FF2B5EF4-FFF2-40B4-BE49-F238E27FC236}">
                <a16:creationId xmlns:a16="http://schemas.microsoft.com/office/drawing/2014/main" id="{ED590F41-6246-E941-AA78-A83304293432}"/>
              </a:ext>
            </a:extLst>
          </p:cNvPr>
          <p:cNvSpPr>
            <a:spLocks noGrp="1"/>
          </p:cNvSpPr>
          <p:nvPr>
            <p:ph type="sldNum" sz="quarter" idx="4"/>
          </p:nvPr>
        </p:nvSpPr>
        <p:spPr>
          <a:xfrm>
            <a:off x="6845538" y="4768200"/>
            <a:ext cx="2057400"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dirty="0"/>
          </a:p>
        </p:txBody>
      </p:sp>
    </p:spTree>
    <p:extLst>
      <p:ext uri="{BB962C8B-B14F-4D97-AF65-F5344CB8AC3E}">
        <p14:creationId xmlns:p14="http://schemas.microsoft.com/office/powerpoint/2010/main" val="1202455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text on white">
    <p:bg>
      <p:bgPr>
        <a:solidFill>
          <a:schemeClr val="bg1"/>
        </a:solidFill>
        <a:effectLst/>
      </p:bgPr>
    </p:bg>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966F452A-D209-3145-B9E5-418684C85786}"/>
              </a:ext>
            </a:extLst>
          </p:cNvPr>
          <p:cNvSpPr>
            <a:spLocks noGrp="1"/>
          </p:cNvSpPr>
          <p:nvPr>
            <p:ph type="title" hasCustomPrompt="1"/>
          </p:nvPr>
        </p:nvSpPr>
        <p:spPr>
          <a:xfrm>
            <a:off x="543923" y="694533"/>
            <a:ext cx="7971766" cy="379161"/>
          </a:xfrm>
          <a:prstGeom prst="rect">
            <a:avLst/>
          </a:prstGeom>
        </p:spPr>
        <p:txBody>
          <a:bodyPr>
            <a:noAutofit/>
          </a:bodyPr>
          <a:lstStyle>
            <a:lvl1pPr>
              <a:defRPr sz="3000" b="1" i="0" baseline="0">
                <a:solidFill>
                  <a:srgbClr val="00508F"/>
                </a:solidFill>
                <a:latin typeface="Arial" panose="020B0604020202020204" pitchFamily="34" charset="0"/>
                <a:cs typeface="Arial" panose="020B0604020202020204" pitchFamily="34" charset="0"/>
              </a:defRPr>
            </a:lvl1pPr>
          </a:lstStyle>
          <a:p>
            <a:r>
              <a:rPr lang="en-GB" dirty="0"/>
              <a:t>Click to add title</a:t>
            </a:r>
            <a:endParaRPr lang="en-US" dirty="0"/>
          </a:p>
        </p:txBody>
      </p:sp>
      <p:sp>
        <p:nvSpPr>
          <p:cNvPr id="12" name="Rectangle 11">
            <a:extLst>
              <a:ext uri="{FF2B5EF4-FFF2-40B4-BE49-F238E27FC236}">
                <a16:creationId xmlns:a16="http://schemas.microsoft.com/office/drawing/2014/main" id="{F78D5374-FFE7-7749-8739-5F2F37C3801B}"/>
              </a:ext>
            </a:extLst>
          </p:cNvPr>
          <p:cNvSpPr/>
          <p:nvPr userDrawn="1"/>
        </p:nvSpPr>
        <p:spPr>
          <a:xfrm>
            <a:off x="624611" y="538115"/>
            <a:ext cx="540000" cy="36000"/>
          </a:xfrm>
          <a:prstGeom prst="rect">
            <a:avLst/>
          </a:prstGeom>
          <a:solidFill>
            <a:srgbClr val="F9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1" b="0" i="0" dirty="0">
              <a:latin typeface="Arial" panose="020B0604020202020204" pitchFamily="34" charset="0"/>
            </a:endParaRPr>
          </a:p>
        </p:txBody>
      </p:sp>
      <p:sp>
        <p:nvSpPr>
          <p:cNvPr id="22" name="Text Placeholder 21">
            <a:extLst>
              <a:ext uri="{FF2B5EF4-FFF2-40B4-BE49-F238E27FC236}">
                <a16:creationId xmlns:a16="http://schemas.microsoft.com/office/drawing/2014/main" id="{424A0A90-0190-8845-8B51-BBF8FB888DD6}"/>
              </a:ext>
            </a:extLst>
          </p:cNvPr>
          <p:cNvSpPr>
            <a:spLocks noGrp="1"/>
          </p:cNvSpPr>
          <p:nvPr>
            <p:ph type="body" sz="quarter" idx="20" hasCustomPrompt="1"/>
          </p:nvPr>
        </p:nvSpPr>
        <p:spPr>
          <a:xfrm>
            <a:off x="542925" y="1095451"/>
            <a:ext cx="7972425" cy="260350"/>
          </a:xfrm>
        </p:spPr>
        <p:txBody>
          <a:bodyPr>
            <a:noAutofit/>
          </a:bodyPr>
          <a:lstStyle>
            <a:lvl1pPr marL="0" indent="0">
              <a:buNone/>
              <a:defRPr sz="1400" b="1">
                <a:solidFill>
                  <a:schemeClr val="tx1">
                    <a:lumMod val="65000"/>
                    <a:lumOff val="35000"/>
                  </a:schemeClr>
                </a:solidFill>
              </a:defRPr>
            </a:lvl1pPr>
          </a:lstStyle>
          <a:p>
            <a:pPr lvl="0"/>
            <a:r>
              <a:rPr lang="en-GB" dirty="0"/>
              <a:t>Click to add subtitle</a:t>
            </a:r>
          </a:p>
        </p:txBody>
      </p:sp>
      <p:sp>
        <p:nvSpPr>
          <p:cNvPr id="25" name="Text Placeholder 23">
            <a:extLst>
              <a:ext uri="{FF2B5EF4-FFF2-40B4-BE49-F238E27FC236}">
                <a16:creationId xmlns:a16="http://schemas.microsoft.com/office/drawing/2014/main" id="{5CE11997-7F10-8A40-8576-9FAE774CC158}"/>
              </a:ext>
            </a:extLst>
          </p:cNvPr>
          <p:cNvSpPr>
            <a:spLocks noGrp="1"/>
          </p:cNvSpPr>
          <p:nvPr>
            <p:ph type="body" sz="quarter" idx="21" hasCustomPrompt="1"/>
          </p:nvPr>
        </p:nvSpPr>
        <p:spPr>
          <a:xfrm>
            <a:off x="542925" y="1509196"/>
            <a:ext cx="7972425" cy="3024909"/>
          </a:xfrm>
        </p:spPr>
        <p:txBody>
          <a:bodyPr numCol="2" spcCol="180000">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lvl="0"/>
            <a:r>
              <a:rPr lang="en-GB" dirty="0"/>
              <a:t>Click to add double column text</a:t>
            </a:r>
          </a:p>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Libero </a:t>
            </a:r>
            <a:r>
              <a:rPr lang="en-GB" dirty="0" err="1"/>
              <a:t>nunc</a:t>
            </a:r>
            <a:r>
              <a:rPr lang="en-GB" dirty="0"/>
              <a:t> </a:t>
            </a:r>
            <a:r>
              <a:rPr lang="en-GB" dirty="0" err="1"/>
              <a:t>consequat</a:t>
            </a:r>
            <a:r>
              <a:rPr lang="en-GB" dirty="0"/>
              <a:t> </a:t>
            </a:r>
            <a:r>
              <a:rPr lang="en-GB" dirty="0" err="1"/>
              <a:t>interdum</a:t>
            </a:r>
            <a:r>
              <a:rPr lang="en-GB" dirty="0"/>
              <a:t> </a:t>
            </a:r>
            <a:r>
              <a:rPr lang="en-GB" dirty="0" err="1"/>
              <a:t>varius</a:t>
            </a:r>
            <a:r>
              <a:rPr lang="en-GB" dirty="0"/>
              <a:t>. At </a:t>
            </a:r>
            <a:r>
              <a:rPr lang="en-GB" dirty="0" err="1"/>
              <a:t>risus</a:t>
            </a:r>
            <a:r>
              <a:rPr lang="en-GB" dirty="0"/>
              <a:t> </a:t>
            </a:r>
            <a:r>
              <a:rPr lang="en-GB" dirty="0" err="1"/>
              <a:t>viverra</a:t>
            </a:r>
            <a:r>
              <a:rPr lang="en-GB" dirty="0"/>
              <a:t> </a:t>
            </a:r>
            <a:r>
              <a:rPr lang="en-GB" dirty="0" err="1"/>
              <a:t>adipiscing</a:t>
            </a:r>
            <a:r>
              <a:rPr lang="en-GB" dirty="0"/>
              <a:t> at in </a:t>
            </a:r>
            <a:r>
              <a:rPr lang="en-GB" dirty="0" err="1"/>
              <a:t>tellus</a:t>
            </a:r>
            <a:r>
              <a:rPr lang="en-GB" dirty="0"/>
              <a:t> integer </a:t>
            </a:r>
            <a:r>
              <a:rPr lang="en-GB" dirty="0" err="1"/>
              <a:t>feugiat</a:t>
            </a:r>
            <a:r>
              <a:rPr lang="en-GB" dirty="0"/>
              <a:t>. </a:t>
            </a:r>
            <a:r>
              <a:rPr lang="en-GB" dirty="0" err="1"/>
              <a:t>Egestas</a:t>
            </a:r>
            <a:r>
              <a:rPr lang="en-GB" dirty="0"/>
              <a:t> </a:t>
            </a:r>
            <a:r>
              <a:rPr lang="en-GB" dirty="0" err="1"/>
              <a:t>erat</a:t>
            </a:r>
            <a:r>
              <a:rPr lang="en-GB" dirty="0"/>
              <a:t> </a:t>
            </a:r>
            <a:r>
              <a:rPr lang="en-GB" dirty="0" err="1"/>
              <a:t>imperdiet</a:t>
            </a:r>
            <a:r>
              <a:rPr lang="en-GB" dirty="0"/>
              <a:t> </a:t>
            </a:r>
            <a:r>
              <a:rPr lang="en-GB" dirty="0" err="1"/>
              <a:t>sed</a:t>
            </a:r>
            <a:r>
              <a:rPr lang="en-GB" dirty="0"/>
              <a:t> </a:t>
            </a:r>
            <a:r>
              <a:rPr lang="en-GB" dirty="0" err="1"/>
              <a:t>euismod</a:t>
            </a:r>
            <a:r>
              <a:rPr lang="en-GB" dirty="0"/>
              <a:t> nisi. Felis </a:t>
            </a:r>
            <a:r>
              <a:rPr lang="en-GB" dirty="0" err="1"/>
              <a:t>eget</a:t>
            </a:r>
            <a:r>
              <a:rPr lang="en-GB" dirty="0"/>
              <a:t> </a:t>
            </a:r>
            <a:r>
              <a:rPr lang="en-GB" dirty="0" err="1"/>
              <a:t>velit</a:t>
            </a:r>
            <a:r>
              <a:rPr lang="en-GB" dirty="0"/>
              <a:t> </a:t>
            </a:r>
            <a:r>
              <a:rPr lang="en-GB" dirty="0" err="1"/>
              <a:t>aliquet</a:t>
            </a:r>
            <a:r>
              <a:rPr lang="en-GB" dirty="0"/>
              <a:t> </a:t>
            </a:r>
            <a:r>
              <a:rPr lang="en-GB" dirty="0" err="1"/>
              <a:t>sagittis</a:t>
            </a:r>
            <a:r>
              <a:rPr lang="en-GB" dirty="0"/>
              <a:t> id. </a:t>
            </a:r>
            <a:r>
              <a:rPr lang="en-GB" dirty="0" err="1"/>
              <a:t>Quisque</a:t>
            </a:r>
            <a:r>
              <a:rPr lang="en-GB" dirty="0"/>
              <a:t> id </a:t>
            </a:r>
            <a:r>
              <a:rPr lang="en-GB" dirty="0" err="1"/>
              <a:t>diam</a:t>
            </a:r>
            <a:r>
              <a:rPr lang="en-GB" dirty="0"/>
              <a:t> </a:t>
            </a:r>
            <a:r>
              <a:rPr lang="en-GB" dirty="0" err="1"/>
              <a:t>vel</a:t>
            </a:r>
            <a:r>
              <a:rPr lang="en-GB" dirty="0"/>
              <a:t> </a:t>
            </a:r>
            <a:r>
              <a:rPr lang="en-GB" dirty="0" err="1"/>
              <a:t>quam</a:t>
            </a:r>
            <a:endParaRPr lang="en-GB" dirty="0"/>
          </a:p>
          <a:p>
            <a:pPr lvl="0"/>
            <a:r>
              <a:rPr lang="en-GB" dirty="0"/>
              <a:t>Fermentum dui </a:t>
            </a:r>
            <a:r>
              <a:rPr lang="en-GB" dirty="0" err="1"/>
              <a:t>faucibus</a:t>
            </a:r>
            <a:r>
              <a:rPr lang="en-GB" dirty="0"/>
              <a:t> in </a:t>
            </a:r>
            <a:r>
              <a:rPr lang="en-GB" dirty="0" err="1"/>
              <a:t>ornare</a:t>
            </a:r>
            <a:r>
              <a:rPr lang="en-GB" dirty="0"/>
              <a:t> </a:t>
            </a:r>
            <a:r>
              <a:rPr lang="en-GB" dirty="0" err="1"/>
              <a:t>quam</a:t>
            </a:r>
            <a:r>
              <a:rPr lang="en-GB" dirty="0"/>
              <a:t> </a:t>
            </a:r>
            <a:r>
              <a:rPr lang="en-GB" dirty="0" err="1"/>
              <a:t>viverra</a:t>
            </a:r>
            <a:r>
              <a:rPr lang="en-GB" dirty="0"/>
              <a:t>. Tellus in </a:t>
            </a:r>
            <a:r>
              <a:rPr lang="en-GB" dirty="0" err="1"/>
              <a:t>hac</a:t>
            </a:r>
            <a:r>
              <a:rPr lang="en-GB" dirty="0"/>
              <a:t> </a:t>
            </a:r>
            <a:r>
              <a:rPr lang="en-GB" dirty="0" err="1"/>
              <a:t>habitasse</a:t>
            </a:r>
            <a:r>
              <a:rPr lang="en-GB" dirty="0"/>
              <a:t> </a:t>
            </a:r>
            <a:r>
              <a:rPr lang="en-GB" dirty="0" err="1"/>
              <a:t>platea</a:t>
            </a:r>
            <a:r>
              <a:rPr lang="en-GB" dirty="0"/>
              <a:t> </a:t>
            </a:r>
            <a:r>
              <a:rPr lang="en-GB" dirty="0" err="1"/>
              <a:t>dictumst</a:t>
            </a:r>
            <a:r>
              <a:rPr lang="en-GB" dirty="0"/>
              <a:t> vestibulum </a:t>
            </a:r>
            <a:r>
              <a:rPr lang="en-GB" dirty="0" err="1"/>
              <a:t>rhoncus</a:t>
            </a:r>
            <a:r>
              <a:rPr lang="en-GB" dirty="0"/>
              <a:t> </a:t>
            </a:r>
            <a:r>
              <a:rPr lang="en-GB" dirty="0" err="1"/>
              <a:t>est</a:t>
            </a:r>
            <a:r>
              <a:rPr lang="en-GB" dirty="0"/>
              <a:t> </a:t>
            </a:r>
            <a:r>
              <a:rPr lang="en-GB" dirty="0" err="1"/>
              <a:t>pellentesque</a:t>
            </a:r>
            <a:r>
              <a:rPr lang="en-GB" dirty="0"/>
              <a: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GB" dirty="0" err="1"/>
              <a:t>maecenas</a:t>
            </a:r>
            <a:r>
              <a:rPr lang="en-GB" dirty="0"/>
              <a:t>. </a:t>
            </a:r>
            <a:r>
              <a:rPr lang="en-GB" dirty="0" err="1"/>
              <a:t>Arcu</a:t>
            </a:r>
            <a:r>
              <a:rPr lang="en-GB" dirty="0"/>
              <a:t> non </a:t>
            </a:r>
            <a:r>
              <a:rPr lang="en-GB" dirty="0" err="1"/>
              <a:t>odio</a:t>
            </a:r>
            <a:r>
              <a:rPr lang="en-GB" dirty="0"/>
              <a:t> </a:t>
            </a:r>
            <a:r>
              <a:rPr lang="en-GB" dirty="0" err="1"/>
              <a:t>euismod</a:t>
            </a:r>
            <a:r>
              <a:rPr lang="en-GB" dirty="0"/>
              <a:t> lacinia at </a:t>
            </a:r>
            <a:r>
              <a:rPr lang="en-GB" dirty="0" err="1"/>
              <a:t>quis</a:t>
            </a:r>
            <a:r>
              <a:rPr lang="en-GB" dirty="0"/>
              <a:t> </a:t>
            </a:r>
            <a:r>
              <a:rPr lang="en-GB" dirty="0" err="1"/>
              <a:t>risus</a:t>
            </a:r>
            <a:r>
              <a:rPr lang="en-GB" dirty="0"/>
              <a:t>. </a:t>
            </a:r>
            <a:r>
              <a:rPr lang="en-GB" dirty="0" err="1"/>
              <a:t>Dapibus</a:t>
            </a:r>
            <a:r>
              <a:rPr lang="en-GB" dirty="0"/>
              <a:t> </a:t>
            </a:r>
            <a:r>
              <a:rPr lang="en-GB" dirty="0" err="1"/>
              <a:t>ultrices</a:t>
            </a:r>
            <a:r>
              <a:rPr lang="en-GB" dirty="0"/>
              <a:t> in </a:t>
            </a:r>
            <a:r>
              <a:rPr lang="en-GB" dirty="0" err="1"/>
              <a:t>iaculis</a:t>
            </a:r>
            <a:r>
              <a:rPr lang="en-GB" dirty="0"/>
              <a:t> </a:t>
            </a:r>
            <a:r>
              <a:rPr lang="en-GB" dirty="0" err="1"/>
              <a:t>nunc</a:t>
            </a:r>
            <a:r>
              <a:rPr lang="en-GB" dirty="0"/>
              <a:t>. Fermentum dui </a:t>
            </a:r>
            <a:r>
              <a:rPr lang="en-GB" dirty="0" err="1"/>
              <a:t>faucibus</a:t>
            </a:r>
            <a:r>
              <a:rPr lang="en-GB" dirty="0"/>
              <a:t> in </a:t>
            </a:r>
            <a:r>
              <a:rPr lang="en-GB" dirty="0" err="1"/>
              <a:t>ornare</a:t>
            </a:r>
            <a:r>
              <a:rPr lang="en-GB" dirty="0"/>
              <a:t> </a:t>
            </a:r>
            <a:r>
              <a:rPr lang="en-GB" dirty="0" err="1"/>
              <a:t>quam</a:t>
            </a:r>
            <a:r>
              <a:rPr lang="en-GB" dirty="0"/>
              <a:t> </a:t>
            </a:r>
            <a:r>
              <a:rPr lang="en-GB" dirty="0" err="1"/>
              <a:t>viverra</a:t>
            </a:r>
            <a:r>
              <a:rPr lang="en-GB" dirty="0"/>
              <a:t>. Tellus in </a:t>
            </a:r>
            <a:r>
              <a:rPr lang="en-GB" dirty="0" err="1"/>
              <a:t>hac</a:t>
            </a:r>
            <a:r>
              <a:rPr lang="en-GB" dirty="0"/>
              <a:t> </a:t>
            </a:r>
            <a:r>
              <a:rPr lang="en-GB" dirty="0" err="1"/>
              <a:t>habitasse</a:t>
            </a:r>
            <a:r>
              <a:rPr lang="en-GB" dirty="0"/>
              <a:t> </a:t>
            </a:r>
            <a:r>
              <a:rPr lang="en-GB" dirty="0" err="1"/>
              <a:t>platea</a:t>
            </a:r>
            <a:r>
              <a:rPr lang="en-GB" dirty="0"/>
              <a:t> </a:t>
            </a:r>
            <a:r>
              <a:rPr lang="en-GB" dirty="0" err="1"/>
              <a:t>dictumst</a:t>
            </a:r>
            <a:r>
              <a:rPr lang="en-GB" dirty="0"/>
              <a:t> vestibulum </a:t>
            </a:r>
            <a:r>
              <a:rPr lang="en-GB" dirty="0" err="1"/>
              <a:t>rhoncus</a:t>
            </a:r>
            <a:r>
              <a:rPr lang="en-GB" dirty="0"/>
              <a:t> </a:t>
            </a:r>
            <a:r>
              <a:rPr lang="en-GB" dirty="0" err="1"/>
              <a:t>est</a:t>
            </a:r>
            <a:r>
              <a:rPr lang="en-GB" dirty="0"/>
              <a:t> </a:t>
            </a:r>
            <a:r>
              <a:rPr lang="en-GB" dirty="0" err="1"/>
              <a:t>pellentesque</a:t>
            </a:r>
            <a:r>
              <a:rPr lang="en-GB" dirty="0"/>
              <a:t>. Proin </a:t>
            </a:r>
            <a:r>
              <a:rPr lang="en-GB" dirty="0" err="1"/>
              <a:t>nibh</a:t>
            </a:r>
            <a:r>
              <a:rPr lang="en-GB" dirty="0"/>
              <a:t> </a:t>
            </a:r>
            <a:r>
              <a:rPr lang="en-GB" dirty="0" err="1"/>
              <a:t>nisl</a:t>
            </a:r>
            <a:r>
              <a:rPr lang="en-GB" dirty="0"/>
              <a:t> </a:t>
            </a:r>
            <a:r>
              <a:rPr lang="en-GB" dirty="0" err="1"/>
              <a:t>condimentum</a:t>
            </a:r>
            <a:r>
              <a:rPr lang="en-GB" dirty="0"/>
              <a:t> id </a:t>
            </a:r>
            <a:r>
              <a:rPr lang="en-GB" dirty="0" err="1"/>
              <a:t>venenatis</a:t>
            </a:r>
            <a:r>
              <a:rPr lang="en-GB" dirty="0"/>
              <a:t> a vitae </a:t>
            </a:r>
            <a:r>
              <a:rPr lang="en-GB" dirty="0" err="1"/>
              <a:t>sapien</a:t>
            </a:r>
            <a:r>
              <a:rPr lang="en-GB" dirty="0"/>
              <a:t>.</a:t>
            </a:r>
          </a:p>
        </p:txBody>
      </p:sp>
      <p:sp>
        <p:nvSpPr>
          <p:cNvPr id="7" name="Slide Number Placeholder 7">
            <a:extLst>
              <a:ext uri="{FF2B5EF4-FFF2-40B4-BE49-F238E27FC236}">
                <a16:creationId xmlns:a16="http://schemas.microsoft.com/office/drawing/2014/main" id="{144EE808-45F3-0B45-A79A-B15B017AE3DB}"/>
              </a:ext>
            </a:extLst>
          </p:cNvPr>
          <p:cNvSpPr>
            <a:spLocks noGrp="1"/>
          </p:cNvSpPr>
          <p:nvPr>
            <p:ph type="sldNum" sz="quarter" idx="4"/>
          </p:nvPr>
        </p:nvSpPr>
        <p:spPr>
          <a:xfrm>
            <a:off x="6845538" y="4768200"/>
            <a:ext cx="2057400"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dirty="0"/>
          </a:p>
        </p:txBody>
      </p:sp>
    </p:spTree>
    <p:extLst>
      <p:ext uri="{BB962C8B-B14F-4D97-AF65-F5344CB8AC3E}">
        <p14:creationId xmlns:p14="http://schemas.microsoft.com/office/powerpoint/2010/main" val="1573153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ft half image with 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45FB59E-3554-0847-8D09-6E1F2EC4E75D}"/>
              </a:ext>
            </a:extLst>
          </p:cNvPr>
          <p:cNvSpPr>
            <a:spLocks noGrp="1"/>
          </p:cNvSpPr>
          <p:nvPr>
            <p:ph type="pic" idx="1"/>
          </p:nvPr>
        </p:nvSpPr>
        <p:spPr>
          <a:xfrm>
            <a:off x="0" y="0"/>
            <a:ext cx="4572000" cy="5143500"/>
          </a:xfrm>
        </p:spPr>
        <p:txBody>
          <a:bodyPr/>
          <a:lstStyle>
            <a:lvl1pPr marL="0" indent="0" algn="ctr">
              <a:buNone/>
              <a:defRPr sz="2400">
                <a:solidFill>
                  <a:srgbClr val="00508F"/>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0" name="Title 7">
            <a:extLst>
              <a:ext uri="{FF2B5EF4-FFF2-40B4-BE49-F238E27FC236}">
                <a16:creationId xmlns:a16="http://schemas.microsoft.com/office/drawing/2014/main" id="{3FB4792F-6A2E-4B43-99B8-95E861C32456}"/>
              </a:ext>
            </a:extLst>
          </p:cNvPr>
          <p:cNvSpPr>
            <a:spLocks noGrp="1"/>
          </p:cNvSpPr>
          <p:nvPr>
            <p:ph type="title" hasCustomPrompt="1"/>
          </p:nvPr>
        </p:nvSpPr>
        <p:spPr>
          <a:xfrm>
            <a:off x="4931043" y="694533"/>
            <a:ext cx="3858867" cy="379161"/>
          </a:xfrm>
          <a:prstGeom prst="rect">
            <a:avLst/>
          </a:prstGeom>
        </p:spPr>
        <p:txBody>
          <a:bodyPr>
            <a:noAutofit/>
          </a:bodyPr>
          <a:lstStyle>
            <a:lvl1pPr>
              <a:defRPr sz="3000" b="1" i="0" baseline="0">
                <a:solidFill>
                  <a:srgbClr val="00508F"/>
                </a:solidFill>
                <a:latin typeface="Arial" panose="020B0604020202020204" pitchFamily="34" charset="0"/>
                <a:cs typeface="Arial" panose="020B0604020202020204" pitchFamily="34" charset="0"/>
              </a:defRPr>
            </a:lvl1pPr>
          </a:lstStyle>
          <a:p>
            <a:r>
              <a:rPr lang="en-GB" dirty="0"/>
              <a:t>Click to add title</a:t>
            </a:r>
            <a:endParaRPr lang="en-US" dirty="0"/>
          </a:p>
        </p:txBody>
      </p:sp>
      <p:sp>
        <p:nvSpPr>
          <p:cNvPr id="11" name="Rectangle 10">
            <a:extLst>
              <a:ext uri="{FF2B5EF4-FFF2-40B4-BE49-F238E27FC236}">
                <a16:creationId xmlns:a16="http://schemas.microsoft.com/office/drawing/2014/main" id="{0005F628-37BF-7441-9878-7400744E81C6}"/>
              </a:ext>
            </a:extLst>
          </p:cNvPr>
          <p:cNvSpPr/>
          <p:nvPr userDrawn="1"/>
        </p:nvSpPr>
        <p:spPr>
          <a:xfrm>
            <a:off x="5011732" y="538116"/>
            <a:ext cx="540000" cy="34289"/>
          </a:xfrm>
          <a:prstGeom prst="rect">
            <a:avLst/>
          </a:prstGeom>
          <a:solidFill>
            <a:srgbClr val="F9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1" b="0" i="0" dirty="0">
              <a:latin typeface="Arial" panose="020B0604020202020204" pitchFamily="34" charset="0"/>
            </a:endParaRPr>
          </a:p>
        </p:txBody>
      </p:sp>
      <p:sp>
        <p:nvSpPr>
          <p:cNvPr id="12" name="Text Placeholder 21">
            <a:extLst>
              <a:ext uri="{FF2B5EF4-FFF2-40B4-BE49-F238E27FC236}">
                <a16:creationId xmlns:a16="http://schemas.microsoft.com/office/drawing/2014/main" id="{8DEC81BB-8695-5E41-AD42-6BC72F448C72}"/>
              </a:ext>
            </a:extLst>
          </p:cNvPr>
          <p:cNvSpPr>
            <a:spLocks noGrp="1"/>
          </p:cNvSpPr>
          <p:nvPr>
            <p:ph type="body" sz="quarter" idx="20" hasCustomPrompt="1"/>
          </p:nvPr>
        </p:nvSpPr>
        <p:spPr>
          <a:xfrm>
            <a:off x="4930047" y="1095451"/>
            <a:ext cx="3859186" cy="260350"/>
          </a:xfrm>
        </p:spPr>
        <p:txBody>
          <a:bodyPr>
            <a:noAutofit/>
          </a:bodyPr>
          <a:lstStyle>
            <a:lvl1pPr marL="0" indent="0">
              <a:buNone/>
              <a:defRPr b="1"/>
            </a:lvl1pPr>
          </a:lstStyle>
          <a:p>
            <a:pPr lvl="0"/>
            <a:r>
              <a:rPr lang="en-GB" dirty="0"/>
              <a:t>Click to add subtitle</a:t>
            </a:r>
          </a:p>
        </p:txBody>
      </p:sp>
      <p:sp>
        <p:nvSpPr>
          <p:cNvPr id="14" name="Text Placeholder 23">
            <a:extLst>
              <a:ext uri="{FF2B5EF4-FFF2-40B4-BE49-F238E27FC236}">
                <a16:creationId xmlns:a16="http://schemas.microsoft.com/office/drawing/2014/main" id="{F4448EE3-9F56-1E49-969F-4545BFCCA8F8}"/>
              </a:ext>
            </a:extLst>
          </p:cNvPr>
          <p:cNvSpPr>
            <a:spLocks noGrp="1"/>
          </p:cNvSpPr>
          <p:nvPr>
            <p:ph type="body" sz="quarter" idx="21" hasCustomPrompt="1"/>
          </p:nvPr>
        </p:nvSpPr>
        <p:spPr>
          <a:xfrm>
            <a:off x="4930047" y="1509196"/>
            <a:ext cx="3859186" cy="3024909"/>
          </a:xfrm>
        </p:spPr>
        <p:txBody>
          <a:bodyPr numCol="1" spcCol="180000">
            <a:noAutofit/>
          </a:bodyPr>
          <a:lstStyle>
            <a:lvl1pPr marL="0" indent="0">
              <a:buNone/>
              <a:defRPr/>
            </a:lvl1pPr>
          </a:lstStyle>
          <a:p>
            <a:pPr lvl="0"/>
            <a:r>
              <a:rPr lang="en-GB" dirty="0"/>
              <a:t>Click to add text</a:t>
            </a:r>
          </a:p>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Libero </a:t>
            </a:r>
            <a:r>
              <a:rPr lang="en-GB" dirty="0" err="1"/>
              <a:t>nunc</a:t>
            </a:r>
            <a:endParaRPr lang="en-GB" dirty="0"/>
          </a:p>
          <a:p>
            <a:pPr lvl="0"/>
            <a:r>
              <a:rPr lang="en-GB" dirty="0" err="1"/>
              <a:t>Pellentesque</a:t>
            </a:r>
            <a:r>
              <a:rPr lang="en-GB" dirty="0"/>
              <a:t> sit </a:t>
            </a:r>
            <a:r>
              <a:rPr lang="en-GB" dirty="0" err="1"/>
              <a:t>amet</a:t>
            </a:r>
            <a:r>
              <a:rPr lang="en-GB" dirty="0"/>
              <a:t> </a:t>
            </a:r>
            <a:r>
              <a:rPr lang="en-GB" dirty="0" err="1"/>
              <a:t>porttitor</a:t>
            </a:r>
            <a:r>
              <a:rPr lang="en-GB" dirty="0"/>
              <a:t> </a:t>
            </a:r>
            <a:r>
              <a:rPr lang="en-GB" dirty="0" err="1"/>
              <a:t>eget</a:t>
            </a:r>
            <a:r>
              <a:rPr lang="en-GB" dirty="0"/>
              <a:t> </a:t>
            </a:r>
            <a:r>
              <a:rPr lang="en-GB" dirty="0" err="1"/>
              <a:t>dolor</a:t>
            </a:r>
            <a:r>
              <a:rPr lang="en-GB" dirty="0"/>
              <a:t> </a:t>
            </a:r>
            <a:r>
              <a:rPr lang="en-GB" dirty="0" err="1"/>
              <a:t>morbi</a:t>
            </a:r>
            <a:r>
              <a:rPr lang="en-GB" dirty="0"/>
              <a:t>. </a:t>
            </a:r>
            <a:r>
              <a:rPr lang="en-GB" dirty="0" err="1"/>
              <a:t>Tortor</a:t>
            </a:r>
            <a:r>
              <a:rPr lang="en-GB" dirty="0"/>
              <a:t> </a:t>
            </a:r>
            <a:r>
              <a:rPr lang="en-GB" dirty="0" err="1"/>
              <a:t>aliquam</a:t>
            </a:r>
            <a:r>
              <a:rPr lang="en-GB" dirty="0"/>
              <a:t> </a:t>
            </a:r>
            <a:r>
              <a:rPr lang="en-GB" dirty="0" err="1"/>
              <a:t>nulla</a:t>
            </a:r>
            <a:r>
              <a:rPr lang="en-GB" dirty="0"/>
              <a:t> </a:t>
            </a:r>
            <a:r>
              <a:rPr lang="en-GB" dirty="0" err="1"/>
              <a:t>facilisi</a:t>
            </a:r>
            <a:r>
              <a:rPr lang="en-GB" dirty="0"/>
              <a:t> </a:t>
            </a:r>
            <a:r>
              <a:rPr lang="en-GB" dirty="0" err="1"/>
              <a:t>cras</a:t>
            </a:r>
            <a:r>
              <a:rPr lang="en-GB" dirty="0"/>
              <a:t> fermentum. </a:t>
            </a:r>
            <a:r>
              <a:rPr lang="en-GB" dirty="0" err="1"/>
              <a:t>Malesuada</a:t>
            </a:r>
            <a:r>
              <a:rPr lang="en-GB" dirty="0"/>
              <a:t> </a:t>
            </a:r>
            <a:r>
              <a:rPr lang="en-GB" dirty="0" err="1"/>
              <a:t>nunc</a:t>
            </a:r>
            <a:r>
              <a:rPr lang="en-GB" dirty="0"/>
              <a:t> </a:t>
            </a:r>
            <a:r>
              <a:rPr lang="en-GB" dirty="0" err="1"/>
              <a:t>vel</a:t>
            </a:r>
            <a:r>
              <a:rPr lang="en-GB" dirty="0"/>
              <a:t> </a:t>
            </a:r>
            <a:r>
              <a:rPr lang="en-GB" dirty="0" err="1"/>
              <a:t>risus</a:t>
            </a:r>
            <a:r>
              <a:rPr lang="en-GB" dirty="0"/>
              <a:t> </a:t>
            </a:r>
            <a:r>
              <a:rPr lang="en-GB" dirty="0" err="1"/>
              <a:t>commodo</a:t>
            </a:r>
            <a:r>
              <a:rPr lang="en-GB" dirty="0"/>
              <a:t> </a:t>
            </a:r>
            <a:r>
              <a:rPr lang="en-GB" dirty="0" err="1"/>
              <a:t>viverra</a:t>
            </a:r>
            <a:r>
              <a:rPr lang="en-GB" dirty="0"/>
              <a:t> </a:t>
            </a:r>
            <a:r>
              <a:rPr lang="en-GB" dirty="0" err="1"/>
              <a:t>maecenas</a:t>
            </a:r>
            <a:r>
              <a:rPr lang="en-GB" dirty="0"/>
              <a:t>. </a:t>
            </a:r>
            <a:r>
              <a:rPr lang="en-GB" dirty="0" err="1"/>
              <a:t>Arcu</a:t>
            </a:r>
            <a:r>
              <a:rPr lang="en-GB" dirty="0"/>
              <a:t> non </a:t>
            </a:r>
            <a:r>
              <a:rPr lang="en-GB" dirty="0" err="1"/>
              <a:t>odio</a:t>
            </a:r>
            <a:r>
              <a:rPr lang="en-GB" dirty="0"/>
              <a:t> </a:t>
            </a:r>
            <a:r>
              <a:rPr lang="en-GB" dirty="0" err="1"/>
              <a:t>euismod</a:t>
            </a:r>
            <a:r>
              <a:rPr lang="en-GB" dirty="0"/>
              <a:t> lacinia at </a:t>
            </a:r>
            <a:r>
              <a:rPr lang="en-GB" dirty="0" err="1"/>
              <a:t>quis</a:t>
            </a:r>
            <a:r>
              <a:rPr lang="en-GB" dirty="0"/>
              <a:t> </a:t>
            </a:r>
            <a:r>
              <a:rPr lang="en-GB" dirty="0" err="1"/>
              <a:t>risus</a:t>
            </a:r>
            <a:r>
              <a:rPr lang="en-GB" dirty="0"/>
              <a:t>. </a:t>
            </a:r>
            <a:r>
              <a:rPr lang="en-GB" dirty="0" err="1"/>
              <a:t>Dapibus</a:t>
            </a:r>
            <a:r>
              <a:rPr lang="en-GB" dirty="0"/>
              <a:t> </a:t>
            </a:r>
            <a:r>
              <a:rPr lang="en-GB" dirty="0" err="1"/>
              <a:t>ultrices</a:t>
            </a:r>
            <a:r>
              <a:rPr lang="en-GB" dirty="0"/>
              <a:t> in </a:t>
            </a:r>
            <a:r>
              <a:rPr lang="en-GB" dirty="0" err="1"/>
              <a:t>iaculis</a:t>
            </a:r>
            <a:r>
              <a:rPr lang="en-GB" dirty="0"/>
              <a:t> </a:t>
            </a:r>
            <a:r>
              <a:rPr lang="en-GB" dirty="0" err="1"/>
              <a:t>nunc</a:t>
            </a:r>
            <a:r>
              <a:rPr lang="en-GB" dirty="0"/>
              <a:t>.</a:t>
            </a:r>
          </a:p>
        </p:txBody>
      </p:sp>
      <p:sp>
        <p:nvSpPr>
          <p:cNvPr id="8" name="Slide Number Placeholder 7">
            <a:extLst>
              <a:ext uri="{FF2B5EF4-FFF2-40B4-BE49-F238E27FC236}">
                <a16:creationId xmlns:a16="http://schemas.microsoft.com/office/drawing/2014/main" id="{BAFDFE31-426B-D942-8C9A-ED4ACF5FDC7C}"/>
              </a:ext>
            </a:extLst>
          </p:cNvPr>
          <p:cNvSpPr>
            <a:spLocks noGrp="1"/>
          </p:cNvSpPr>
          <p:nvPr>
            <p:ph type="sldNum" sz="quarter" idx="4"/>
          </p:nvPr>
        </p:nvSpPr>
        <p:spPr>
          <a:xfrm>
            <a:off x="6845538" y="4768200"/>
            <a:ext cx="2057400"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dirty="0"/>
          </a:p>
        </p:txBody>
      </p:sp>
    </p:spTree>
    <p:extLst>
      <p:ext uri="{BB962C8B-B14F-4D97-AF65-F5344CB8AC3E}">
        <p14:creationId xmlns:p14="http://schemas.microsoft.com/office/powerpoint/2010/main" val="737058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ight half image with 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45FB59E-3554-0847-8D09-6E1F2EC4E75D}"/>
              </a:ext>
            </a:extLst>
          </p:cNvPr>
          <p:cNvSpPr>
            <a:spLocks noGrp="1"/>
          </p:cNvSpPr>
          <p:nvPr>
            <p:ph type="pic" idx="1"/>
          </p:nvPr>
        </p:nvSpPr>
        <p:spPr>
          <a:xfrm>
            <a:off x="4570929" y="0"/>
            <a:ext cx="4572000" cy="5143500"/>
          </a:xfrm>
        </p:spPr>
        <p:txBody>
          <a:bodyPr/>
          <a:lstStyle>
            <a:lvl1pPr marL="0" indent="0" algn="ctr">
              <a:buNone/>
              <a:defRPr sz="2400">
                <a:solidFill>
                  <a:srgbClr val="00508F"/>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0" name="Title 7">
            <a:extLst>
              <a:ext uri="{FF2B5EF4-FFF2-40B4-BE49-F238E27FC236}">
                <a16:creationId xmlns:a16="http://schemas.microsoft.com/office/drawing/2014/main" id="{D5CDACD2-C424-0D4E-AD81-2B0BCA7021A0}"/>
              </a:ext>
            </a:extLst>
          </p:cNvPr>
          <p:cNvSpPr>
            <a:spLocks noGrp="1"/>
          </p:cNvSpPr>
          <p:nvPr>
            <p:ph type="title" hasCustomPrompt="1"/>
          </p:nvPr>
        </p:nvSpPr>
        <p:spPr>
          <a:xfrm>
            <a:off x="543923" y="694533"/>
            <a:ext cx="3659016" cy="379161"/>
          </a:xfrm>
          <a:prstGeom prst="rect">
            <a:avLst/>
          </a:prstGeom>
        </p:spPr>
        <p:txBody>
          <a:bodyPr>
            <a:noAutofit/>
          </a:bodyPr>
          <a:lstStyle>
            <a:lvl1pPr>
              <a:defRPr sz="3000" b="1" i="0" baseline="0">
                <a:solidFill>
                  <a:srgbClr val="00508F"/>
                </a:solidFill>
                <a:latin typeface="Arial" panose="020B0604020202020204" pitchFamily="34" charset="0"/>
                <a:cs typeface="Arial" panose="020B0604020202020204" pitchFamily="34" charset="0"/>
              </a:defRPr>
            </a:lvl1pPr>
          </a:lstStyle>
          <a:p>
            <a:r>
              <a:rPr lang="en-GB" dirty="0"/>
              <a:t>Click to add title</a:t>
            </a:r>
            <a:endParaRPr lang="en-US" dirty="0"/>
          </a:p>
        </p:txBody>
      </p:sp>
      <p:sp>
        <p:nvSpPr>
          <p:cNvPr id="11" name="Rectangle 10">
            <a:extLst>
              <a:ext uri="{FF2B5EF4-FFF2-40B4-BE49-F238E27FC236}">
                <a16:creationId xmlns:a16="http://schemas.microsoft.com/office/drawing/2014/main" id="{36B8A96C-240C-054C-9783-E96EFD9FA0B1}"/>
              </a:ext>
            </a:extLst>
          </p:cNvPr>
          <p:cNvSpPr/>
          <p:nvPr userDrawn="1"/>
        </p:nvSpPr>
        <p:spPr>
          <a:xfrm>
            <a:off x="624611" y="538115"/>
            <a:ext cx="540000" cy="36000"/>
          </a:xfrm>
          <a:prstGeom prst="rect">
            <a:avLst/>
          </a:prstGeom>
          <a:solidFill>
            <a:srgbClr val="F9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1" b="0" i="0" dirty="0">
              <a:latin typeface="Arial" panose="020B0604020202020204" pitchFamily="34" charset="0"/>
            </a:endParaRPr>
          </a:p>
        </p:txBody>
      </p:sp>
      <p:sp>
        <p:nvSpPr>
          <p:cNvPr id="12" name="Text Placeholder 21">
            <a:extLst>
              <a:ext uri="{FF2B5EF4-FFF2-40B4-BE49-F238E27FC236}">
                <a16:creationId xmlns:a16="http://schemas.microsoft.com/office/drawing/2014/main" id="{898DAF2A-02B4-3744-88E3-B5DF5C6F2B31}"/>
              </a:ext>
            </a:extLst>
          </p:cNvPr>
          <p:cNvSpPr>
            <a:spLocks noGrp="1"/>
          </p:cNvSpPr>
          <p:nvPr>
            <p:ph type="body" sz="quarter" idx="20" hasCustomPrompt="1"/>
          </p:nvPr>
        </p:nvSpPr>
        <p:spPr>
          <a:xfrm>
            <a:off x="542926" y="1095451"/>
            <a:ext cx="3659318" cy="260350"/>
          </a:xfrm>
        </p:spPr>
        <p:txBody>
          <a:bodyPr>
            <a:noAutofit/>
          </a:bodyPr>
          <a:lstStyle>
            <a:lvl1pPr marL="0" indent="0">
              <a:buNone/>
              <a:defRPr b="1"/>
            </a:lvl1pPr>
          </a:lstStyle>
          <a:p>
            <a:pPr lvl="0"/>
            <a:r>
              <a:rPr lang="en-GB" dirty="0"/>
              <a:t>Click to add subtitle</a:t>
            </a:r>
          </a:p>
        </p:txBody>
      </p:sp>
      <p:sp>
        <p:nvSpPr>
          <p:cNvPr id="14" name="Text Placeholder 23">
            <a:extLst>
              <a:ext uri="{FF2B5EF4-FFF2-40B4-BE49-F238E27FC236}">
                <a16:creationId xmlns:a16="http://schemas.microsoft.com/office/drawing/2014/main" id="{777C4CBC-0F4E-3A4E-B77F-A676036942AD}"/>
              </a:ext>
            </a:extLst>
          </p:cNvPr>
          <p:cNvSpPr>
            <a:spLocks noGrp="1"/>
          </p:cNvSpPr>
          <p:nvPr>
            <p:ph type="body" sz="quarter" idx="21" hasCustomPrompt="1"/>
          </p:nvPr>
        </p:nvSpPr>
        <p:spPr>
          <a:xfrm>
            <a:off x="542926" y="1509196"/>
            <a:ext cx="3659318" cy="3024909"/>
          </a:xfrm>
        </p:spPr>
        <p:txBody>
          <a:bodyPr numCol="1" spcCol="180000">
            <a:noAutofit/>
          </a:bodyPr>
          <a:lstStyle>
            <a:lvl1pPr marL="0" indent="0">
              <a:buFont typeface="Arial" panose="020B0604020202020204" pitchFamily="34" charset="0"/>
              <a:buNone/>
              <a:defRPr/>
            </a:lvl1pPr>
          </a:lstStyle>
          <a:p>
            <a:pPr lvl="0"/>
            <a:r>
              <a:rPr lang="en-GB" dirty="0"/>
              <a:t>Click to add text</a:t>
            </a:r>
          </a:p>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Libero </a:t>
            </a:r>
            <a:r>
              <a:rPr lang="en-GB" dirty="0" err="1"/>
              <a:t>nunc</a:t>
            </a:r>
            <a:r>
              <a:rPr lang="en-GB" dirty="0"/>
              <a:t> </a:t>
            </a:r>
            <a:r>
              <a:rPr lang="en-GB" dirty="0" err="1"/>
              <a:t>consequat</a:t>
            </a:r>
            <a:r>
              <a:rPr lang="en-GB" dirty="0"/>
              <a:t> </a:t>
            </a:r>
            <a:r>
              <a:rPr lang="en-GB" dirty="0" err="1"/>
              <a:t>interdum</a:t>
            </a:r>
            <a:r>
              <a:rPr lang="en-GB" dirty="0"/>
              <a:t> </a:t>
            </a:r>
            <a:r>
              <a:rPr lang="en-GB" dirty="0" err="1"/>
              <a:t>varius</a:t>
            </a:r>
            <a:r>
              <a:rPr lang="en-GB" dirty="0"/>
              <a:t>. At </a:t>
            </a:r>
            <a:r>
              <a:rPr lang="en-GB" dirty="0" err="1"/>
              <a:t>risus</a:t>
            </a:r>
            <a:r>
              <a:rPr lang="en-GB" dirty="0"/>
              <a:t> </a:t>
            </a:r>
            <a:r>
              <a:rPr lang="en-GB" dirty="0" err="1"/>
              <a:t>quam</a:t>
            </a:r>
            <a:r>
              <a:rPr lang="en-GB" dirty="0"/>
              <a:t> </a:t>
            </a:r>
            <a:r>
              <a:rPr lang="en-GB" dirty="0" err="1"/>
              <a:t>elementum</a:t>
            </a:r>
            <a:r>
              <a:rPr lang="en-GB" dirty="0"/>
              <a:t> pulvinar. </a:t>
            </a:r>
          </a:p>
          <a:p>
            <a:pPr lvl="0"/>
            <a:r>
              <a:rPr lang="en-GB" dirty="0"/>
              <a:t>Magna </a:t>
            </a:r>
            <a:r>
              <a:rPr lang="en-GB" dirty="0" err="1"/>
              <a:t>fringilla</a:t>
            </a:r>
            <a:r>
              <a:rPr lang="en-GB" dirty="0"/>
              <a:t> </a:t>
            </a:r>
            <a:r>
              <a:rPr lang="en-GB" dirty="0" err="1"/>
              <a:t>urna</a:t>
            </a:r>
            <a:r>
              <a:rPr lang="en-GB" dirty="0"/>
              <a:t>. Integer </a:t>
            </a:r>
            <a:r>
              <a:rPr lang="en-GB" dirty="0" err="1"/>
              <a:t>quis</a:t>
            </a:r>
            <a:r>
              <a:rPr lang="en-GB" dirty="0"/>
              <a:t> auctor </a:t>
            </a:r>
            <a:r>
              <a:rPr lang="en-GB" dirty="0" err="1"/>
              <a:t>elit</a:t>
            </a:r>
            <a:r>
              <a:rPr lang="en-GB" dirty="0"/>
              <a:t> sed. Dui </a:t>
            </a:r>
            <a:r>
              <a:rPr lang="en-GB" dirty="0" err="1"/>
              <a:t>ut</a:t>
            </a:r>
            <a:r>
              <a:rPr lang="en-GB" dirty="0"/>
              <a:t> </a:t>
            </a:r>
            <a:r>
              <a:rPr lang="en-GB" dirty="0" err="1"/>
              <a:t>ornare</a:t>
            </a:r>
            <a:r>
              <a:rPr lang="en-GB" dirty="0"/>
              <a:t> </a:t>
            </a:r>
            <a:r>
              <a:rPr lang="en-GB" dirty="0" err="1"/>
              <a:t>lectus</a:t>
            </a:r>
            <a:r>
              <a:rPr lang="en-GB" dirty="0"/>
              <a:t> sit </a:t>
            </a:r>
            <a:r>
              <a:rPr lang="en-GB" dirty="0" err="1"/>
              <a:t>amet</a:t>
            </a:r>
            <a:r>
              <a:rPr lang="en-GB" dirty="0"/>
              <a:t> est. Proin </a:t>
            </a:r>
            <a:r>
              <a:rPr lang="en-GB" dirty="0" err="1"/>
              <a:t>nibh</a:t>
            </a:r>
            <a:r>
              <a:rPr lang="en-GB" dirty="0"/>
              <a:t> </a:t>
            </a:r>
            <a:r>
              <a:rPr lang="en-GB" dirty="0" err="1"/>
              <a:t>nisl</a:t>
            </a:r>
            <a:r>
              <a:rPr lang="en-GB" dirty="0"/>
              <a:t> </a:t>
            </a:r>
            <a:r>
              <a:rPr lang="en-GB" dirty="0" err="1"/>
              <a:t>condimentum</a:t>
            </a:r>
            <a:r>
              <a:rPr lang="en-GB" dirty="0"/>
              <a:t> id </a:t>
            </a:r>
            <a:r>
              <a:rPr lang="en-GB" dirty="0" err="1"/>
              <a:t>venenatis</a:t>
            </a:r>
            <a:r>
              <a:rPr lang="en-GB" dirty="0"/>
              <a:t> a vitae </a:t>
            </a:r>
            <a:r>
              <a:rPr lang="en-GB" dirty="0" err="1"/>
              <a:t>sapien</a:t>
            </a:r>
            <a:r>
              <a:rPr lang="en-GB" dirty="0"/>
              <a:t>.</a:t>
            </a:r>
          </a:p>
        </p:txBody>
      </p:sp>
      <p:sp>
        <p:nvSpPr>
          <p:cNvPr id="8" name="Slide Number Placeholder 7">
            <a:extLst>
              <a:ext uri="{FF2B5EF4-FFF2-40B4-BE49-F238E27FC236}">
                <a16:creationId xmlns:a16="http://schemas.microsoft.com/office/drawing/2014/main" id="{2FA3EEA6-D5B9-3C4E-AFDB-31AB0113AA35}"/>
              </a:ext>
            </a:extLst>
          </p:cNvPr>
          <p:cNvSpPr>
            <a:spLocks noGrp="1"/>
          </p:cNvSpPr>
          <p:nvPr>
            <p:ph type="sldNum" sz="quarter" idx="4"/>
          </p:nvPr>
        </p:nvSpPr>
        <p:spPr>
          <a:xfrm>
            <a:off x="6845538" y="4768200"/>
            <a:ext cx="2057400"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dirty="0"/>
          </a:p>
        </p:txBody>
      </p:sp>
    </p:spTree>
    <p:extLst>
      <p:ext uri="{BB962C8B-B14F-4D97-AF65-F5344CB8AC3E}">
        <p14:creationId xmlns:p14="http://schemas.microsoft.com/office/powerpoint/2010/main" val="3845880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ouble right image with 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45FB59E-3554-0847-8D09-6E1F2EC4E75D}"/>
              </a:ext>
            </a:extLst>
          </p:cNvPr>
          <p:cNvSpPr>
            <a:spLocks noGrp="1"/>
          </p:cNvSpPr>
          <p:nvPr>
            <p:ph type="pic" idx="1"/>
          </p:nvPr>
        </p:nvSpPr>
        <p:spPr>
          <a:xfrm>
            <a:off x="4572000" y="1601"/>
            <a:ext cx="4572000" cy="2042795"/>
          </a:xfrm>
        </p:spPr>
        <p:txBody>
          <a:bodyPr/>
          <a:lstStyle>
            <a:lvl1pPr marL="0" indent="0" algn="ctr">
              <a:buNone/>
              <a:defRPr sz="2400">
                <a:solidFill>
                  <a:srgbClr val="00508F"/>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0" name="Picture Placeholder 2">
            <a:extLst>
              <a:ext uri="{FF2B5EF4-FFF2-40B4-BE49-F238E27FC236}">
                <a16:creationId xmlns:a16="http://schemas.microsoft.com/office/drawing/2014/main" id="{DE26AF3A-06E9-8443-8C4A-575404F43A71}"/>
              </a:ext>
            </a:extLst>
          </p:cNvPr>
          <p:cNvSpPr>
            <a:spLocks noGrp="1"/>
          </p:cNvSpPr>
          <p:nvPr>
            <p:ph type="pic" idx="17"/>
          </p:nvPr>
        </p:nvSpPr>
        <p:spPr>
          <a:xfrm>
            <a:off x="4572000" y="2568077"/>
            <a:ext cx="4572000" cy="2042795"/>
          </a:xfrm>
        </p:spPr>
        <p:txBody>
          <a:bodyPr/>
          <a:lstStyle>
            <a:lvl1pPr marL="0" indent="0" algn="ctr">
              <a:buNone/>
              <a:defRPr sz="2400">
                <a:solidFill>
                  <a:srgbClr val="00508F"/>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Text Placeholder 3">
            <a:extLst>
              <a:ext uri="{FF2B5EF4-FFF2-40B4-BE49-F238E27FC236}">
                <a16:creationId xmlns:a16="http://schemas.microsoft.com/office/drawing/2014/main" id="{48B483D2-F0B5-6E4E-8739-82924C7D4309}"/>
              </a:ext>
            </a:extLst>
          </p:cNvPr>
          <p:cNvSpPr>
            <a:spLocks noGrp="1"/>
          </p:cNvSpPr>
          <p:nvPr>
            <p:ph type="body" sz="half" idx="19" hasCustomPrompt="1"/>
          </p:nvPr>
        </p:nvSpPr>
        <p:spPr>
          <a:xfrm>
            <a:off x="4572000" y="2132305"/>
            <a:ext cx="3475554" cy="225944"/>
          </a:xfrm>
        </p:spPr>
        <p:txBody>
          <a:bodyPr>
            <a:normAutofit/>
          </a:bodyPr>
          <a:lstStyle>
            <a:lvl1pPr marL="0" indent="0">
              <a:buNone/>
              <a:defRPr sz="1050" b="0" i="0" baseline="0">
                <a:solidFill>
                  <a:schemeClr val="tx1">
                    <a:lumMod val="65000"/>
                    <a:lumOff val="35000"/>
                  </a:schemeClr>
                </a:solidFill>
                <a:latin typeface="Arial" panose="020B0604020202020204" pitchFamily="34" charset="0"/>
                <a:ea typeface="Arial" panose="020B0606030504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dirty="0"/>
              <a:t>Click to add caption</a:t>
            </a:r>
          </a:p>
        </p:txBody>
      </p:sp>
      <p:sp>
        <p:nvSpPr>
          <p:cNvPr id="12" name="Text Placeholder 3">
            <a:extLst>
              <a:ext uri="{FF2B5EF4-FFF2-40B4-BE49-F238E27FC236}">
                <a16:creationId xmlns:a16="http://schemas.microsoft.com/office/drawing/2014/main" id="{7E05A559-F407-9F4E-B680-86CB2A2585B5}"/>
              </a:ext>
            </a:extLst>
          </p:cNvPr>
          <p:cNvSpPr>
            <a:spLocks noGrp="1"/>
          </p:cNvSpPr>
          <p:nvPr>
            <p:ph type="body" sz="half" idx="20" hasCustomPrompt="1"/>
          </p:nvPr>
        </p:nvSpPr>
        <p:spPr>
          <a:xfrm>
            <a:off x="4572000" y="4707552"/>
            <a:ext cx="3475554" cy="225944"/>
          </a:xfrm>
        </p:spPr>
        <p:txBody>
          <a:bodyPr>
            <a:normAutofit/>
          </a:bodyPr>
          <a:lstStyle>
            <a:lvl1pPr marL="0" indent="0">
              <a:buNone/>
              <a:defRPr sz="1050" b="0" i="0" baseline="0">
                <a:solidFill>
                  <a:schemeClr val="tx1">
                    <a:lumMod val="65000"/>
                    <a:lumOff val="35000"/>
                  </a:schemeClr>
                </a:solidFill>
                <a:latin typeface="Arial" panose="020B0604020202020204" pitchFamily="34" charset="0"/>
                <a:ea typeface="Arial" panose="020B0606030504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dirty="0"/>
              <a:t>Click to add caption</a:t>
            </a:r>
          </a:p>
        </p:txBody>
      </p:sp>
      <p:sp>
        <p:nvSpPr>
          <p:cNvPr id="18" name="Title 7">
            <a:extLst>
              <a:ext uri="{FF2B5EF4-FFF2-40B4-BE49-F238E27FC236}">
                <a16:creationId xmlns:a16="http://schemas.microsoft.com/office/drawing/2014/main" id="{F1569518-DC93-724C-AC70-58DE1388DC54}"/>
              </a:ext>
            </a:extLst>
          </p:cNvPr>
          <p:cNvSpPr>
            <a:spLocks noGrp="1"/>
          </p:cNvSpPr>
          <p:nvPr>
            <p:ph type="title" hasCustomPrompt="1"/>
          </p:nvPr>
        </p:nvSpPr>
        <p:spPr>
          <a:xfrm>
            <a:off x="543923" y="694533"/>
            <a:ext cx="3659016" cy="379161"/>
          </a:xfrm>
          <a:prstGeom prst="rect">
            <a:avLst/>
          </a:prstGeom>
        </p:spPr>
        <p:txBody>
          <a:bodyPr>
            <a:noAutofit/>
          </a:bodyPr>
          <a:lstStyle>
            <a:lvl1pPr>
              <a:defRPr sz="3000" b="1" i="0" baseline="0">
                <a:solidFill>
                  <a:srgbClr val="00508F"/>
                </a:solidFill>
                <a:latin typeface="Arial" panose="020B0604020202020204" pitchFamily="34" charset="0"/>
                <a:cs typeface="Arial" panose="020B0604020202020204" pitchFamily="34" charset="0"/>
              </a:defRPr>
            </a:lvl1pPr>
          </a:lstStyle>
          <a:p>
            <a:r>
              <a:rPr lang="en-GB" dirty="0"/>
              <a:t>Click to add title</a:t>
            </a:r>
            <a:endParaRPr lang="en-US" dirty="0"/>
          </a:p>
        </p:txBody>
      </p:sp>
      <p:sp>
        <p:nvSpPr>
          <p:cNvPr id="19" name="Rectangle 18">
            <a:extLst>
              <a:ext uri="{FF2B5EF4-FFF2-40B4-BE49-F238E27FC236}">
                <a16:creationId xmlns:a16="http://schemas.microsoft.com/office/drawing/2014/main" id="{DAE38120-808C-4C42-AD02-6EBFFCB56BCE}"/>
              </a:ext>
            </a:extLst>
          </p:cNvPr>
          <p:cNvSpPr/>
          <p:nvPr userDrawn="1"/>
        </p:nvSpPr>
        <p:spPr>
          <a:xfrm>
            <a:off x="624611" y="538115"/>
            <a:ext cx="540000" cy="36000"/>
          </a:xfrm>
          <a:prstGeom prst="rect">
            <a:avLst/>
          </a:prstGeom>
          <a:solidFill>
            <a:srgbClr val="F9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1" b="0" i="0" dirty="0">
              <a:latin typeface="Arial" panose="020B0604020202020204" pitchFamily="34" charset="0"/>
            </a:endParaRPr>
          </a:p>
        </p:txBody>
      </p:sp>
      <p:sp>
        <p:nvSpPr>
          <p:cNvPr id="20" name="Text Placeholder 21">
            <a:extLst>
              <a:ext uri="{FF2B5EF4-FFF2-40B4-BE49-F238E27FC236}">
                <a16:creationId xmlns:a16="http://schemas.microsoft.com/office/drawing/2014/main" id="{02226445-E45E-4A45-BCE1-34496A76C60D}"/>
              </a:ext>
            </a:extLst>
          </p:cNvPr>
          <p:cNvSpPr>
            <a:spLocks noGrp="1"/>
          </p:cNvSpPr>
          <p:nvPr>
            <p:ph type="body" sz="quarter" idx="21" hasCustomPrompt="1"/>
          </p:nvPr>
        </p:nvSpPr>
        <p:spPr>
          <a:xfrm>
            <a:off x="542926" y="1095451"/>
            <a:ext cx="3659318" cy="260350"/>
          </a:xfrm>
        </p:spPr>
        <p:txBody>
          <a:bodyPr>
            <a:noAutofit/>
          </a:bodyPr>
          <a:lstStyle>
            <a:lvl1pPr marL="0" indent="0">
              <a:buNone/>
              <a:defRPr b="1"/>
            </a:lvl1pPr>
          </a:lstStyle>
          <a:p>
            <a:pPr lvl="0"/>
            <a:r>
              <a:rPr lang="en-GB" dirty="0"/>
              <a:t>Click to add subtitle</a:t>
            </a:r>
          </a:p>
        </p:txBody>
      </p:sp>
      <p:sp>
        <p:nvSpPr>
          <p:cNvPr id="21" name="Text Placeholder 23">
            <a:extLst>
              <a:ext uri="{FF2B5EF4-FFF2-40B4-BE49-F238E27FC236}">
                <a16:creationId xmlns:a16="http://schemas.microsoft.com/office/drawing/2014/main" id="{768249EB-6E1E-3F45-BC2B-A87B6F0B1285}"/>
              </a:ext>
            </a:extLst>
          </p:cNvPr>
          <p:cNvSpPr>
            <a:spLocks noGrp="1"/>
          </p:cNvSpPr>
          <p:nvPr>
            <p:ph type="body" sz="quarter" idx="22" hasCustomPrompt="1"/>
          </p:nvPr>
        </p:nvSpPr>
        <p:spPr>
          <a:xfrm>
            <a:off x="542926" y="1509196"/>
            <a:ext cx="3659318" cy="3024909"/>
          </a:xfrm>
        </p:spPr>
        <p:txBody>
          <a:bodyPr numCol="1" spcCol="180000">
            <a:noAutofit/>
          </a:bodyPr>
          <a:lstStyle>
            <a:lvl1pPr marL="0" indent="0">
              <a:buFont typeface="Arial" panose="020B0604020202020204" pitchFamily="34" charset="0"/>
              <a:buNone/>
              <a:defRPr/>
            </a:lvl1pPr>
          </a:lstStyle>
          <a:p>
            <a:pPr lvl="0"/>
            <a:r>
              <a:rPr lang="en-GB" dirty="0"/>
              <a:t>Click to add text</a:t>
            </a:r>
          </a:p>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Libero </a:t>
            </a:r>
            <a:r>
              <a:rPr lang="en-GB" dirty="0" err="1"/>
              <a:t>nunc</a:t>
            </a:r>
            <a:r>
              <a:rPr lang="en-GB" dirty="0"/>
              <a:t> Felis </a:t>
            </a:r>
            <a:r>
              <a:rPr lang="en-GB" dirty="0" err="1"/>
              <a:t>eget</a:t>
            </a:r>
            <a:r>
              <a:rPr lang="en-GB" dirty="0"/>
              <a:t> </a:t>
            </a:r>
            <a:r>
              <a:rPr lang="en-GB" dirty="0" err="1"/>
              <a:t>velit</a:t>
            </a:r>
            <a:r>
              <a:rPr lang="en-GB" dirty="0"/>
              <a:t> </a:t>
            </a:r>
            <a:r>
              <a:rPr lang="en-GB" dirty="0" err="1"/>
              <a:t>aliquet</a:t>
            </a:r>
            <a:r>
              <a:rPr lang="en-GB" dirty="0"/>
              <a:t> </a:t>
            </a:r>
            <a:r>
              <a:rPr lang="en-GB" dirty="0" err="1"/>
              <a:t>sagittis</a:t>
            </a:r>
            <a:r>
              <a:rPr lang="en-GB" dirty="0"/>
              <a:t> id. </a:t>
            </a:r>
            <a:r>
              <a:rPr lang="en-GB" dirty="0" err="1"/>
              <a:t>Quisque</a:t>
            </a:r>
            <a:r>
              <a:rPr lang="en-GB" dirty="0"/>
              <a:t> id </a:t>
            </a:r>
            <a:r>
              <a:rPr lang="en-GB" dirty="0" err="1"/>
              <a:t>elementum</a:t>
            </a:r>
            <a:r>
              <a:rPr lang="en-GB" dirty="0"/>
              <a:t> pulvinar. </a:t>
            </a:r>
          </a:p>
          <a:p>
            <a:pPr lvl="0"/>
            <a:r>
              <a:rPr lang="en-GB" dirty="0"/>
              <a:t>Magna </a:t>
            </a:r>
            <a:r>
              <a:rPr lang="en-GB" dirty="0" err="1"/>
              <a:t>fringilla</a:t>
            </a:r>
            <a:r>
              <a:rPr lang="en-GB" dirty="0"/>
              <a:t> </a:t>
            </a:r>
            <a:r>
              <a:rPr lang="en-GB" dirty="0" err="1"/>
              <a:t>urna</a:t>
            </a:r>
            <a:r>
              <a:rPr lang="en-GB" dirty="0"/>
              <a:t>. Integer </a:t>
            </a:r>
            <a:r>
              <a:rPr lang="en-GB" dirty="0" err="1"/>
              <a:t>quis</a:t>
            </a:r>
            <a:r>
              <a:rPr lang="en-GB" dirty="0"/>
              <a:t> auctor </a:t>
            </a:r>
            <a:r>
              <a:rPr lang="en-GB" dirty="0" err="1"/>
              <a:t>elit</a:t>
            </a:r>
            <a:r>
              <a:rPr lang="en-GB" dirty="0"/>
              <a:t> sed. Dui </a:t>
            </a:r>
            <a:r>
              <a:rPr lang="en-GB" dirty="0" err="1"/>
              <a:t>ut</a:t>
            </a:r>
            <a:r>
              <a:rPr lang="en-GB" dirty="0"/>
              <a:t> </a:t>
            </a:r>
            <a:r>
              <a:rPr lang="en-GB" dirty="0" err="1"/>
              <a:t>ornare</a:t>
            </a:r>
            <a:r>
              <a:rPr lang="en-GB" dirty="0"/>
              <a:t> </a:t>
            </a:r>
            <a:r>
              <a:rPr lang="en-GB" dirty="0" err="1"/>
              <a:t>lectus</a:t>
            </a:r>
            <a:r>
              <a:rPr lang="en-GB" dirty="0"/>
              <a:t> sit </a:t>
            </a:r>
            <a:r>
              <a:rPr lang="en-GB" dirty="0" err="1"/>
              <a:t>amet</a:t>
            </a:r>
            <a:r>
              <a:rPr lang="en-GB" dirty="0"/>
              <a:t> est. Proin </a:t>
            </a:r>
            <a:r>
              <a:rPr lang="en-GB" dirty="0" err="1"/>
              <a:t>nibh</a:t>
            </a:r>
            <a:r>
              <a:rPr lang="en-GB" dirty="0"/>
              <a:t> </a:t>
            </a:r>
            <a:r>
              <a:rPr lang="en-GB" dirty="0" err="1"/>
              <a:t>nisl</a:t>
            </a:r>
            <a:r>
              <a:rPr lang="en-GB" dirty="0"/>
              <a:t> </a:t>
            </a:r>
            <a:r>
              <a:rPr lang="en-GB" dirty="0" err="1"/>
              <a:t>condimentum</a:t>
            </a:r>
            <a:r>
              <a:rPr lang="en-GB" dirty="0"/>
              <a:t> id </a:t>
            </a:r>
            <a:r>
              <a:rPr lang="en-GB" dirty="0" err="1"/>
              <a:t>venenatis</a:t>
            </a:r>
            <a:r>
              <a:rPr lang="en-GB" dirty="0"/>
              <a:t> a vitae </a:t>
            </a:r>
            <a:r>
              <a:rPr lang="en-GB" dirty="0" err="1"/>
              <a:t>sapien</a:t>
            </a:r>
            <a:r>
              <a:rPr lang="en-GB" dirty="0"/>
              <a:t>.</a:t>
            </a:r>
          </a:p>
        </p:txBody>
      </p:sp>
      <p:sp>
        <p:nvSpPr>
          <p:cNvPr id="13" name="Slide Number Placeholder 7">
            <a:extLst>
              <a:ext uri="{FF2B5EF4-FFF2-40B4-BE49-F238E27FC236}">
                <a16:creationId xmlns:a16="http://schemas.microsoft.com/office/drawing/2014/main" id="{DB82DBEA-18A3-C542-9D92-30172F92BBCE}"/>
              </a:ext>
            </a:extLst>
          </p:cNvPr>
          <p:cNvSpPr>
            <a:spLocks noGrp="1"/>
          </p:cNvSpPr>
          <p:nvPr>
            <p:ph type="sldNum" sz="quarter" idx="4"/>
          </p:nvPr>
        </p:nvSpPr>
        <p:spPr>
          <a:xfrm>
            <a:off x="8281260" y="4768200"/>
            <a:ext cx="621677"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dirty="0"/>
          </a:p>
        </p:txBody>
      </p:sp>
    </p:spTree>
    <p:extLst>
      <p:ext uri="{BB962C8B-B14F-4D97-AF65-F5344CB8AC3E}">
        <p14:creationId xmlns:p14="http://schemas.microsoft.com/office/powerpoint/2010/main" val="3235393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image">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5A7720B-CFD9-844D-8184-00529D01B308}"/>
              </a:ext>
            </a:extLst>
          </p:cNvPr>
          <p:cNvSpPr>
            <a:spLocks noGrp="1"/>
          </p:cNvSpPr>
          <p:nvPr>
            <p:ph type="pic" sz="quarter" idx="17"/>
          </p:nvPr>
        </p:nvSpPr>
        <p:spPr>
          <a:xfrm>
            <a:off x="542925" y="1543987"/>
            <a:ext cx="4029075" cy="3040713"/>
          </a:xfrm>
        </p:spPr>
        <p:txBody>
          <a:bodyPr/>
          <a:lstStyle>
            <a:lvl1pPr marL="0" indent="0" algn="ctr">
              <a:buFontTx/>
              <a:buNone/>
              <a:defRPr>
                <a:solidFill>
                  <a:schemeClr val="tx1">
                    <a:lumMod val="65000"/>
                    <a:lumOff val="35000"/>
                  </a:schemeClr>
                </a:solidFill>
              </a:defRPr>
            </a:lvl1pPr>
          </a:lstStyle>
          <a:p>
            <a:r>
              <a:rPr lang="en-US"/>
              <a:t>Click icon to add picture</a:t>
            </a:r>
            <a:endParaRPr lang="en-US" dirty="0"/>
          </a:p>
        </p:txBody>
      </p:sp>
      <p:sp>
        <p:nvSpPr>
          <p:cNvPr id="9" name="Picture Placeholder 2">
            <a:extLst>
              <a:ext uri="{FF2B5EF4-FFF2-40B4-BE49-F238E27FC236}">
                <a16:creationId xmlns:a16="http://schemas.microsoft.com/office/drawing/2014/main" id="{7491E36E-50F3-D24A-A688-3E813C0C3D85}"/>
              </a:ext>
            </a:extLst>
          </p:cNvPr>
          <p:cNvSpPr>
            <a:spLocks noGrp="1"/>
          </p:cNvSpPr>
          <p:nvPr>
            <p:ph type="pic" sz="quarter" idx="18"/>
          </p:nvPr>
        </p:nvSpPr>
        <p:spPr>
          <a:xfrm>
            <a:off x="4710734" y="1543987"/>
            <a:ext cx="4029075" cy="3040713"/>
          </a:xfrm>
        </p:spPr>
        <p:txBody>
          <a:bodyPr/>
          <a:lstStyle>
            <a:lvl1pPr marL="0" indent="0" algn="ctr">
              <a:buFontTx/>
              <a:buNone/>
              <a:defRPr>
                <a:solidFill>
                  <a:schemeClr val="tx1">
                    <a:lumMod val="65000"/>
                    <a:lumOff val="35000"/>
                  </a:schemeClr>
                </a:solidFill>
              </a:defRPr>
            </a:lvl1pPr>
          </a:lstStyle>
          <a:p>
            <a:r>
              <a:rPr lang="en-US"/>
              <a:t>Click icon to add picture</a:t>
            </a:r>
            <a:endParaRPr lang="en-US" dirty="0"/>
          </a:p>
        </p:txBody>
      </p:sp>
      <p:sp>
        <p:nvSpPr>
          <p:cNvPr id="8" name="Title 7">
            <a:extLst>
              <a:ext uri="{FF2B5EF4-FFF2-40B4-BE49-F238E27FC236}">
                <a16:creationId xmlns:a16="http://schemas.microsoft.com/office/drawing/2014/main" id="{38B5FE7C-2C40-1C43-BFB0-43C03EB7D080}"/>
              </a:ext>
            </a:extLst>
          </p:cNvPr>
          <p:cNvSpPr>
            <a:spLocks noGrp="1"/>
          </p:cNvSpPr>
          <p:nvPr>
            <p:ph type="title" hasCustomPrompt="1"/>
          </p:nvPr>
        </p:nvSpPr>
        <p:spPr>
          <a:xfrm>
            <a:off x="543923" y="694533"/>
            <a:ext cx="6736741" cy="379161"/>
          </a:xfrm>
          <a:prstGeom prst="rect">
            <a:avLst/>
          </a:prstGeom>
        </p:spPr>
        <p:txBody>
          <a:bodyPr>
            <a:noAutofit/>
          </a:bodyPr>
          <a:lstStyle>
            <a:lvl1pPr>
              <a:defRPr sz="3000" b="1" i="0" baseline="0">
                <a:solidFill>
                  <a:srgbClr val="00508F"/>
                </a:solidFill>
                <a:latin typeface="Arial" panose="020B0604020202020204" pitchFamily="34" charset="0"/>
                <a:cs typeface="Arial" panose="020B0604020202020204" pitchFamily="34" charset="0"/>
              </a:defRPr>
            </a:lvl1pPr>
          </a:lstStyle>
          <a:p>
            <a:r>
              <a:rPr lang="en-GB" dirty="0"/>
              <a:t>Click to add title</a:t>
            </a:r>
            <a:endParaRPr lang="en-US" dirty="0"/>
          </a:p>
        </p:txBody>
      </p:sp>
      <p:sp>
        <p:nvSpPr>
          <p:cNvPr id="14" name="Text Placeholder 21">
            <a:extLst>
              <a:ext uri="{FF2B5EF4-FFF2-40B4-BE49-F238E27FC236}">
                <a16:creationId xmlns:a16="http://schemas.microsoft.com/office/drawing/2014/main" id="{3C1389F0-BF96-1E44-84C5-4638018AC51D}"/>
              </a:ext>
            </a:extLst>
          </p:cNvPr>
          <p:cNvSpPr>
            <a:spLocks noGrp="1"/>
          </p:cNvSpPr>
          <p:nvPr>
            <p:ph type="body" sz="quarter" idx="20" hasCustomPrompt="1"/>
          </p:nvPr>
        </p:nvSpPr>
        <p:spPr>
          <a:xfrm>
            <a:off x="542926" y="1095451"/>
            <a:ext cx="6737298" cy="260350"/>
          </a:xfrm>
        </p:spPr>
        <p:txBody>
          <a:bodyPr>
            <a:noAutofit/>
          </a:bodyPr>
          <a:lstStyle>
            <a:lvl1pPr marL="0" indent="0">
              <a:buNone/>
              <a:defRPr b="1"/>
            </a:lvl1pPr>
          </a:lstStyle>
          <a:p>
            <a:pPr lvl="0"/>
            <a:r>
              <a:rPr lang="en-GB" dirty="0"/>
              <a:t>Click to add subtitle</a:t>
            </a:r>
          </a:p>
        </p:txBody>
      </p:sp>
      <p:sp>
        <p:nvSpPr>
          <p:cNvPr id="17" name="Rectangle 16">
            <a:extLst>
              <a:ext uri="{FF2B5EF4-FFF2-40B4-BE49-F238E27FC236}">
                <a16:creationId xmlns:a16="http://schemas.microsoft.com/office/drawing/2014/main" id="{DE39340E-0619-EC43-A13C-00AC8DA000C7}"/>
              </a:ext>
            </a:extLst>
          </p:cNvPr>
          <p:cNvSpPr/>
          <p:nvPr userDrawn="1"/>
        </p:nvSpPr>
        <p:spPr>
          <a:xfrm>
            <a:off x="624611" y="538115"/>
            <a:ext cx="540000" cy="36000"/>
          </a:xfrm>
          <a:prstGeom prst="rect">
            <a:avLst/>
          </a:prstGeom>
          <a:solidFill>
            <a:srgbClr val="F9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1" b="0" i="0" dirty="0">
              <a:latin typeface="Arial" panose="020B0604020202020204" pitchFamily="34" charset="0"/>
            </a:endParaRPr>
          </a:p>
        </p:txBody>
      </p:sp>
      <p:sp>
        <p:nvSpPr>
          <p:cNvPr id="10" name="Slide Number Placeholder 7">
            <a:extLst>
              <a:ext uri="{FF2B5EF4-FFF2-40B4-BE49-F238E27FC236}">
                <a16:creationId xmlns:a16="http://schemas.microsoft.com/office/drawing/2014/main" id="{098D4100-512F-BA46-A4DE-F7F423AA34CA}"/>
              </a:ext>
            </a:extLst>
          </p:cNvPr>
          <p:cNvSpPr>
            <a:spLocks noGrp="1"/>
          </p:cNvSpPr>
          <p:nvPr>
            <p:ph type="sldNum" sz="quarter" idx="4"/>
          </p:nvPr>
        </p:nvSpPr>
        <p:spPr>
          <a:xfrm>
            <a:off x="6845538" y="4768200"/>
            <a:ext cx="2057400"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dirty="0"/>
          </a:p>
        </p:txBody>
      </p:sp>
    </p:spTree>
    <p:extLst>
      <p:ext uri="{BB962C8B-B14F-4D97-AF65-F5344CB8AC3E}">
        <p14:creationId xmlns:p14="http://schemas.microsoft.com/office/powerpoint/2010/main" val="2779366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ngle image/chart">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5A7720B-CFD9-844D-8184-00529D01B308}"/>
              </a:ext>
            </a:extLst>
          </p:cNvPr>
          <p:cNvSpPr>
            <a:spLocks noGrp="1"/>
          </p:cNvSpPr>
          <p:nvPr>
            <p:ph type="pic" sz="quarter" idx="17"/>
          </p:nvPr>
        </p:nvSpPr>
        <p:spPr>
          <a:xfrm>
            <a:off x="542925" y="1558977"/>
            <a:ext cx="8196884" cy="3025723"/>
          </a:xfrm>
        </p:spPr>
        <p:txBody>
          <a:bodyPr/>
          <a:lstStyle>
            <a:lvl1pPr marL="0" indent="0" algn="ctr">
              <a:buFontTx/>
              <a:buNone/>
              <a:defRPr>
                <a:solidFill>
                  <a:schemeClr val="tx1">
                    <a:lumMod val="65000"/>
                    <a:lumOff val="35000"/>
                  </a:schemeClr>
                </a:solidFill>
              </a:defRPr>
            </a:lvl1pPr>
          </a:lstStyle>
          <a:p>
            <a:r>
              <a:rPr lang="en-US"/>
              <a:t>Click icon to add picture</a:t>
            </a:r>
            <a:endParaRPr lang="en-US" dirty="0"/>
          </a:p>
        </p:txBody>
      </p:sp>
      <p:sp>
        <p:nvSpPr>
          <p:cNvPr id="7" name="Title 7">
            <a:extLst>
              <a:ext uri="{FF2B5EF4-FFF2-40B4-BE49-F238E27FC236}">
                <a16:creationId xmlns:a16="http://schemas.microsoft.com/office/drawing/2014/main" id="{99FCE8A5-72FA-D04E-A2BD-CECBFACEF60A}"/>
              </a:ext>
            </a:extLst>
          </p:cNvPr>
          <p:cNvSpPr>
            <a:spLocks noGrp="1"/>
          </p:cNvSpPr>
          <p:nvPr>
            <p:ph type="title" hasCustomPrompt="1"/>
          </p:nvPr>
        </p:nvSpPr>
        <p:spPr>
          <a:xfrm>
            <a:off x="543923" y="694533"/>
            <a:ext cx="6736741" cy="379161"/>
          </a:xfrm>
          <a:prstGeom prst="rect">
            <a:avLst/>
          </a:prstGeom>
        </p:spPr>
        <p:txBody>
          <a:bodyPr>
            <a:noAutofit/>
          </a:bodyPr>
          <a:lstStyle>
            <a:lvl1pPr>
              <a:defRPr sz="3000" b="1" i="0" baseline="0">
                <a:solidFill>
                  <a:srgbClr val="00508F"/>
                </a:solidFill>
                <a:latin typeface="Arial" panose="020B0604020202020204" pitchFamily="34" charset="0"/>
                <a:cs typeface="Arial" panose="020B0604020202020204" pitchFamily="34" charset="0"/>
              </a:defRPr>
            </a:lvl1pPr>
          </a:lstStyle>
          <a:p>
            <a:r>
              <a:rPr lang="en-GB" dirty="0"/>
              <a:t>Click to add title</a:t>
            </a:r>
            <a:endParaRPr lang="en-US" dirty="0"/>
          </a:p>
        </p:txBody>
      </p:sp>
      <p:sp>
        <p:nvSpPr>
          <p:cNvPr id="11" name="Text Placeholder 21">
            <a:extLst>
              <a:ext uri="{FF2B5EF4-FFF2-40B4-BE49-F238E27FC236}">
                <a16:creationId xmlns:a16="http://schemas.microsoft.com/office/drawing/2014/main" id="{D459210A-D34A-C842-A9EB-444B1C75AE6E}"/>
              </a:ext>
            </a:extLst>
          </p:cNvPr>
          <p:cNvSpPr>
            <a:spLocks noGrp="1"/>
          </p:cNvSpPr>
          <p:nvPr>
            <p:ph type="body" sz="quarter" idx="20" hasCustomPrompt="1"/>
          </p:nvPr>
        </p:nvSpPr>
        <p:spPr>
          <a:xfrm>
            <a:off x="542926" y="1095451"/>
            <a:ext cx="6737298" cy="260350"/>
          </a:xfrm>
        </p:spPr>
        <p:txBody>
          <a:bodyPr>
            <a:noAutofit/>
          </a:bodyPr>
          <a:lstStyle>
            <a:lvl1pPr marL="0" indent="0">
              <a:buNone/>
              <a:defRPr b="1"/>
            </a:lvl1pPr>
          </a:lstStyle>
          <a:p>
            <a:pPr lvl="0"/>
            <a:r>
              <a:rPr lang="en-GB" dirty="0"/>
              <a:t>Click to add subtitle</a:t>
            </a:r>
          </a:p>
        </p:txBody>
      </p:sp>
      <p:sp>
        <p:nvSpPr>
          <p:cNvPr id="14" name="Rectangle 13">
            <a:extLst>
              <a:ext uri="{FF2B5EF4-FFF2-40B4-BE49-F238E27FC236}">
                <a16:creationId xmlns:a16="http://schemas.microsoft.com/office/drawing/2014/main" id="{75EE8D5F-A60D-D14B-B3BB-64260A3DC114}"/>
              </a:ext>
            </a:extLst>
          </p:cNvPr>
          <p:cNvSpPr/>
          <p:nvPr userDrawn="1"/>
        </p:nvSpPr>
        <p:spPr>
          <a:xfrm>
            <a:off x="624611" y="538115"/>
            <a:ext cx="540000" cy="36000"/>
          </a:xfrm>
          <a:prstGeom prst="rect">
            <a:avLst/>
          </a:prstGeom>
          <a:solidFill>
            <a:srgbClr val="F9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1" b="0" i="0" dirty="0">
              <a:latin typeface="Arial" panose="020B0604020202020204" pitchFamily="34" charset="0"/>
            </a:endParaRPr>
          </a:p>
        </p:txBody>
      </p:sp>
      <p:sp>
        <p:nvSpPr>
          <p:cNvPr id="8" name="Slide Number Placeholder 7">
            <a:extLst>
              <a:ext uri="{FF2B5EF4-FFF2-40B4-BE49-F238E27FC236}">
                <a16:creationId xmlns:a16="http://schemas.microsoft.com/office/drawing/2014/main" id="{2C012AB0-F4BF-9544-A4A7-0AD273D018C2}"/>
              </a:ext>
            </a:extLst>
          </p:cNvPr>
          <p:cNvSpPr>
            <a:spLocks noGrp="1"/>
          </p:cNvSpPr>
          <p:nvPr>
            <p:ph type="sldNum" sz="quarter" idx="4"/>
          </p:nvPr>
        </p:nvSpPr>
        <p:spPr>
          <a:xfrm>
            <a:off x="6845538" y="4768200"/>
            <a:ext cx="2057400"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dirty="0"/>
          </a:p>
        </p:txBody>
      </p:sp>
    </p:spTree>
    <p:extLst>
      <p:ext uri="{BB962C8B-B14F-4D97-AF65-F5344CB8AC3E}">
        <p14:creationId xmlns:p14="http://schemas.microsoft.com/office/powerpoint/2010/main" val="2466574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age break—with branding">
    <p:bg>
      <p:bgPr>
        <a:solidFill>
          <a:srgbClr val="005289"/>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D3F49D-B110-274A-9C07-D338251E94FE}"/>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6" name="Text Placeholder 4">
            <a:extLst>
              <a:ext uri="{FF2B5EF4-FFF2-40B4-BE49-F238E27FC236}">
                <a16:creationId xmlns:a16="http://schemas.microsoft.com/office/drawing/2014/main" id="{D2465C92-CD93-1F46-A7D4-EA1201447E7E}"/>
              </a:ext>
            </a:extLst>
          </p:cNvPr>
          <p:cNvSpPr>
            <a:spLocks noGrp="1"/>
          </p:cNvSpPr>
          <p:nvPr>
            <p:ph type="body" sz="quarter" idx="14" hasCustomPrompt="1"/>
          </p:nvPr>
        </p:nvSpPr>
        <p:spPr>
          <a:xfrm>
            <a:off x="1087541" y="2237643"/>
            <a:ext cx="6968919" cy="500887"/>
          </a:xfrm>
        </p:spPr>
        <p:txBody>
          <a:bodyPr>
            <a:noAutofit/>
          </a:bodyPr>
          <a:lstStyle>
            <a:lvl1pPr marL="0" indent="0" algn="l">
              <a:buNone/>
              <a:defRPr sz="3750" b="1">
                <a:solidFill>
                  <a:srgbClr val="F9C000"/>
                </a:solidFill>
              </a:defRPr>
            </a:lvl1pPr>
          </a:lstStyle>
          <a:p>
            <a:pPr lvl="0"/>
            <a:r>
              <a:rPr lang="en-GB" dirty="0"/>
              <a:t>Click to add page break title</a:t>
            </a:r>
            <a:endParaRPr lang="en-US" dirty="0"/>
          </a:p>
        </p:txBody>
      </p:sp>
    </p:spTree>
    <p:extLst>
      <p:ext uri="{BB962C8B-B14F-4D97-AF65-F5344CB8AC3E}">
        <p14:creationId xmlns:p14="http://schemas.microsoft.com/office/powerpoint/2010/main" val="14573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ge break—Maori branding">
    <p:bg>
      <p:bgPr>
        <a:solidFill>
          <a:srgbClr val="005289"/>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E018E6-EFF3-2C4C-9359-24BCC72D0A6C}"/>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6" name="Text Placeholder 4">
            <a:extLst>
              <a:ext uri="{FF2B5EF4-FFF2-40B4-BE49-F238E27FC236}">
                <a16:creationId xmlns:a16="http://schemas.microsoft.com/office/drawing/2014/main" id="{D2465C92-CD93-1F46-A7D4-EA1201447E7E}"/>
              </a:ext>
            </a:extLst>
          </p:cNvPr>
          <p:cNvSpPr>
            <a:spLocks noGrp="1"/>
          </p:cNvSpPr>
          <p:nvPr>
            <p:ph type="body" sz="quarter" idx="14" hasCustomPrompt="1"/>
          </p:nvPr>
        </p:nvSpPr>
        <p:spPr>
          <a:xfrm>
            <a:off x="1087541" y="2237643"/>
            <a:ext cx="6968919" cy="500887"/>
          </a:xfrm>
        </p:spPr>
        <p:txBody>
          <a:bodyPr>
            <a:noAutofit/>
          </a:bodyPr>
          <a:lstStyle>
            <a:lvl1pPr marL="0" indent="0" algn="l">
              <a:buNone/>
              <a:defRPr sz="3750" b="1">
                <a:solidFill>
                  <a:srgbClr val="F9C000"/>
                </a:solidFill>
              </a:defRPr>
            </a:lvl1pPr>
          </a:lstStyle>
          <a:p>
            <a:pPr lvl="0"/>
            <a:r>
              <a:rPr lang="en-GB" dirty="0"/>
              <a:t>Click to add page break title</a:t>
            </a:r>
            <a:endParaRPr lang="en-US" dirty="0"/>
          </a:p>
        </p:txBody>
      </p:sp>
    </p:spTree>
    <p:extLst>
      <p:ext uri="{BB962C8B-B14F-4D97-AF65-F5344CB8AC3E}">
        <p14:creationId xmlns:p14="http://schemas.microsoft.com/office/powerpoint/2010/main" val="2339255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age break—Pacific branding">
    <p:bg>
      <p:bgPr>
        <a:solidFill>
          <a:srgbClr val="005289"/>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01CD43-E23E-BF44-8C7F-E5C02906444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6" name="Text Placeholder 4">
            <a:extLst>
              <a:ext uri="{FF2B5EF4-FFF2-40B4-BE49-F238E27FC236}">
                <a16:creationId xmlns:a16="http://schemas.microsoft.com/office/drawing/2014/main" id="{D2465C92-CD93-1F46-A7D4-EA1201447E7E}"/>
              </a:ext>
            </a:extLst>
          </p:cNvPr>
          <p:cNvSpPr>
            <a:spLocks noGrp="1"/>
          </p:cNvSpPr>
          <p:nvPr>
            <p:ph type="body" sz="quarter" idx="14" hasCustomPrompt="1"/>
          </p:nvPr>
        </p:nvSpPr>
        <p:spPr>
          <a:xfrm>
            <a:off x="1087541" y="2237643"/>
            <a:ext cx="6968919" cy="500887"/>
          </a:xfrm>
        </p:spPr>
        <p:txBody>
          <a:bodyPr>
            <a:noAutofit/>
          </a:bodyPr>
          <a:lstStyle>
            <a:lvl1pPr marL="0" indent="0" algn="l">
              <a:buNone/>
              <a:defRPr sz="3750" b="1">
                <a:solidFill>
                  <a:srgbClr val="F9C000"/>
                </a:solidFill>
              </a:defRPr>
            </a:lvl1pPr>
          </a:lstStyle>
          <a:p>
            <a:pPr lvl="0"/>
            <a:r>
              <a:rPr lang="en-GB" dirty="0"/>
              <a:t>Click to add page break title</a:t>
            </a:r>
            <a:endParaRPr lang="en-US" dirty="0"/>
          </a:p>
        </p:txBody>
      </p:sp>
    </p:spTree>
    <p:extLst>
      <p:ext uri="{BB962C8B-B14F-4D97-AF65-F5344CB8AC3E}">
        <p14:creationId xmlns:p14="http://schemas.microsoft.com/office/powerpoint/2010/main" val="4188249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Christchurch">
    <p:bg>
      <p:bgPr>
        <a:solidFill>
          <a:srgbClr val="00508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A8E7E3-5349-ED49-9404-2BFA74136005}"/>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7" name="Text Placeholder 4">
            <a:extLst>
              <a:ext uri="{FF2B5EF4-FFF2-40B4-BE49-F238E27FC236}">
                <a16:creationId xmlns:a16="http://schemas.microsoft.com/office/drawing/2014/main" id="{E989B577-02B8-B947-9BF8-5626CDB052DD}"/>
              </a:ext>
            </a:extLst>
          </p:cNvPr>
          <p:cNvSpPr>
            <a:spLocks noGrp="1"/>
          </p:cNvSpPr>
          <p:nvPr>
            <p:ph type="body" sz="quarter" idx="13"/>
          </p:nvPr>
        </p:nvSpPr>
        <p:spPr>
          <a:xfrm>
            <a:off x="1056915" y="2384145"/>
            <a:ext cx="6968919" cy="939707"/>
          </a:xfrm>
        </p:spPr>
        <p:txBody>
          <a:bodyPr>
            <a:noAutofit/>
          </a:bodyPr>
          <a:lstStyle>
            <a:lvl1pPr marL="0" indent="0" algn="l">
              <a:lnSpc>
                <a:spcPts val="3000"/>
              </a:lnSpc>
              <a:buNone/>
              <a:defRPr sz="3750" b="1">
                <a:solidFill>
                  <a:srgbClr val="F9C000"/>
                </a:solidFill>
              </a:defRPr>
            </a:lvl1pPr>
          </a:lstStyle>
          <a:p>
            <a:pPr lvl="0"/>
            <a:r>
              <a:rPr lang="en-US"/>
              <a:t>Click to edit Master text styles</a:t>
            </a:r>
          </a:p>
        </p:txBody>
      </p:sp>
      <p:sp>
        <p:nvSpPr>
          <p:cNvPr id="28" name="Text Placeholder 4">
            <a:extLst>
              <a:ext uri="{FF2B5EF4-FFF2-40B4-BE49-F238E27FC236}">
                <a16:creationId xmlns:a16="http://schemas.microsoft.com/office/drawing/2014/main" id="{5C50D7ED-159E-FC4B-816C-E630009F9214}"/>
              </a:ext>
            </a:extLst>
          </p:cNvPr>
          <p:cNvSpPr>
            <a:spLocks noGrp="1"/>
          </p:cNvSpPr>
          <p:nvPr>
            <p:ph type="body" sz="quarter" idx="15" hasCustomPrompt="1"/>
          </p:nvPr>
        </p:nvSpPr>
        <p:spPr>
          <a:xfrm>
            <a:off x="1056915" y="4330486"/>
            <a:ext cx="4787294" cy="252812"/>
          </a:xfrm>
        </p:spPr>
        <p:txBody>
          <a:bodyPr>
            <a:noAutofit/>
          </a:bodyPr>
          <a:lstStyle>
            <a:lvl1pPr marL="0" indent="0" algn="l">
              <a:buNone/>
              <a:defRPr sz="1350" b="0" i="0" baseline="0">
                <a:solidFill>
                  <a:schemeClr val="accent5">
                    <a:lumMod val="60000"/>
                    <a:lumOff val="40000"/>
                  </a:schemeClr>
                </a:solidFill>
                <a:latin typeface="Arial" panose="020B0604020202020204" pitchFamily="34" charset="0"/>
                <a:ea typeface="Arial" panose="020B0606030504020204" pitchFamily="34" charset="0"/>
                <a:cs typeface="Arial" panose="020B0604020202020204" pitchFamily="34" charset="0"/>
              </a:defRPr>
            </a:lvl1pPr>
            <a:lvl2pPr>
              <a:defRPr b="1" i="0">
                <a:latin typeface="Arial" panose="020B0606030504020204" pitchFamily="34" charset="0"/>
                <a:ea typeface="Arial" panose="020B0606030504020204" pitchFamily="34" charset="0"/>
                <a:cs typeface="Arial" panose="020B0606030504020204" pitchFamily="34" charset="0"/>
              </a:defRPr>
            </a:lvl2pPr>
            <a:lvl3pPr>
              <a:defRPr b="1" i="0">
                <a:latin typeface="Arial" panose="020B0606030504020204" pitchFamily="34" charset="0"/>
                <a:ea typeface="Arial" panose="020B0606030504020204" pitchFamily="34" charset="0"/>
                <a:cs typeface="Arial" panose="020B0606030504020204" pitchFamily="34" charset="0"/>
              </a:defRPr>
            </a:lvl3pPr>
            <a:lvl4pPr>
              <a:defRPr b="1" i="0">
                <a:latin typeface="Arial" panose="020B0606030504020204" pitchFamily="34" charset="0"/>
                <a:ea typeface="Arial" panose="020B0606030504020204" pitchFamily="34" charset="0"/>
                <a:cs typeface="Arial" panose="020B0606030504020204" pitchFamily="34" charset="0"/>
              </a:defRPr>
            </a:lvl4pPr>
            <a:lvl5pPr>
              <a:defRPr b="1" i="0">
                <a:latin typeface="Arial" panose="020B0606030504020204" pitchFamily="34" charset="0"/>
                <a:ea typeface="Arial" panose="020B0606030504020204" pitchFamily="34" charset="0"/>
                <a:cs typeface="Arial" panose="020B0606030504020204" pitchFamily="34" charset="0"/>
              </a:defRPr>
            </a:lvl5pPr>
          </a:lstStyle>
          <a:p>
            <a:pPr lvl="0"/>
            <a:r>
              <a:rPr lang="en-GB" dirty="0"/>
              <a:t>Click to add presenter | date</a:t>
            </a:r>
          </a:p>
        </p:txBody>
      </p:sp>
      <p:sp>
        <p:nvSpPr>
          <p:cNvPr id="24" name="Text Placeholder 23">
            <a:extLst>
              <a:ext uri="{FF2B5EF4-FFF2-40B4-BE49-F238E27FC236}">
                <a16:creationId xmlns:a16="http://schemas.microsoft.com/office/drawing/2014/main" id="{BE8FF240-2C96-184B-BF50-BCC6EFB69007}"/>
              </a:ext>
            </a:extLst>
          </p:cNvPr>
          <p:cNvSpPr>
            <a:spLocks noGrp="1"/>
          </p:cNvSpPr>
          <p:nvPr>
            <p:ph type="body" sz="quarter" idx="16" hasCustomPrompt="1"/>
          </p:nvPr>
        </p:nvSpPr>
        <p:spPr>
          <a:xfrm>
            <a:off x="1057275" y="1956463"/>
            <a:ext cx="6968559" cy="358775"/>
          </a:xfrm>
        </p:spPr>
        <p:txBody>
          <a:bodyPr>
            <a:normAutofit/>
          </a:bodyPr>
          <a:lstStyle>
            <a:lvl1pPr marL="0" indent="0">
              <a:buNone/>
              <a:defRPr sz="1600" b="1" i="0">
                <a:solidFill>
                  <a:schemeClr val="bg1"/>
                </a:solidFill>
                <a:latin typeface="Arial" panose="020B0604020202020204" pitchFamily="34" charset="0"/>
                <a:cs typeface="Arial" panose="020B0604020202020204" pitchFamily="34" charset="0"/>
              </a:defRPr>
            </a:lvl1pPr>
          </a:lstStyle>
          <a:p>
            <a:pPr lvl="0"/>
            <a:r>
              <a:rPr lang="en-GB" dirty="0"/>
              <a:t>Click to add subtitle</a:t>
            </a:r>
            <a:endParaRPr lang="en-US" dirty="0"/>
          </a:p>
        </p:txBody>
      </p:sp>
      <p:pic>
        <p:nvPicPr>
          <p:cNvPr id="8" name="Picture 7">
            <a:extLst>
              <a:ext uri="{FF2B5EF4-FFF2-40B4-BE49-F238E27FC236}">
                <a16:creationId xmlns:a16="http://schemas.microsoft.com/office/drawing/2014/main" id="{F4F00894-E430-7B4E-9C05-A8F9C40C1FEB}"/>
              </a:ext>
            </a:extLst>
          </p:cNvPr>
          <p:cNvPicPr>
            <a:picLocks noChangeAspect="1"/>
          </p:cNvPicPr>
          <p:nvPr userDrawn="1"/>
        </p:nvPicPr>
        <p:blipFill>
          <a:blip r:embed="rId3"/>
          <a:stretch>
            <a:fillRect/>
          </a:stretch>
        </p:blipFill>
        <p:spPr>
          <a:xfrm>
            <a:off x="7570552" y="320752"/>
            <a:ext cx="1262038" cy="818619"/>
          </a:xfrm>
          <a:prstGeom prst="rect">
            <a:avLst/>
          </a:prstGeom>
        </p:spPr>
      </p:pic>
    </p:spTree>
    <p:extLst>
      <p:ext uri="{BB962C8B-B14F-4D97-AF65-F5344CB8AC3E}">
        <p14:creationId xmlns:p14="http://schemas.microsoft.com/office/powerpoint/2010/main" val="412587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ge break—with full insert image">
    <p:bg>
      <p:bgPr>
        <a:solidFill>
          <a:srgbClr val="005289"/>
        </a:solidFill>
        <a:effectLst/>
      </p:bgPr>
    </p:bg>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7A5E6A2E-43F0-B94A-B0F4-0970CF97A31C}"/>
              </a:ext>
            </a:extLst>
          </p:cNvPr>
          <p:cNvSpPr>
            <a:spLocks noGrp="1"/>
          </p:cNvSpPr>
          <p:nvPr>
            <p:ph type="body" sz="quarter" idx="14" hasCustomPrompt="1"/>
          </p:nvPr>
        </p:nvSpPr>
        <p:spPr>
          <a:xfrm>
            <a:off x="1087541" y="2237643"/>
            <a:ext cx="6968919" cy="500887"/>
          </a:xfrm>
        </p:spPr>
        <p:txBody>
          <a:bodyPr>
            <a:noAutofit/>
          </a:bodyPr>
          <a:lstStyle>
            <a:lvl1pPr marL="0" indent="0" algn="l">
              <a:buNone/>
              <a:defRPr sz="3750" b="1">
                <a:solidFill>
                  <a:srgbClr val="F9C000"/>
                </a:solidFill>
              </a:defRPr>
            </a:lvl1pPr>
          </a:lstStyle>
          <a:p>
            <a:pPr lvl="0"/>
            <a:r>
              <a:rPr lang="en-GB" dirty="0"/>
              <a:t>Click to add page break title</a:t>
            </a:r>
            <a:endParaRPr lang="en-US" dirty="0"/>
          </a:p>
        </p:txBody>
      </p:sp>
      <p:sp>
        <p:nvSpPr>
          <p:cNvPr id="3" name="Picture Placeholder 2">
            <a:extLst>
              <a:ext uri="{FF2B5EF4-FFF2-40B4-BE49-F238E27FC236}">
                <a16:creationId xmlns:a16="http://schemas.microsoft.com/office/drawing/2014/main" id="{FF0F85F2-710B-2A4A-AA46-3519794FB4F8}"/>
              </a:ext>
            </a:extLst>
          </p:cNvPr>
          <p:cNvSpPr>
            <a:spLocks noGrp="1"/>
          </p:cNvSpPr>
          <p:nvPr>
            <p:ph type="pic" sz="quarter" idx="15" hasCustomPrompt="1"/>
          </p:nvPr>
        </p:nvSpPr>
        <p:spPr>
          <a:xfrm>
            <a:off x="0" y="0"/>
            <a:ext cx="9144000" cy="5143500"/>
          </a:xfrm>
        </p:spPr>
        <p:txBody>
          <a:bodyPr/>
          <a:lstStyle>
            <a:lvl1pPr marL="0" indent="0" algn="ctr">
              <a:buNone/>
              <a:defRPr>
                <a:solidFill>
                  <a:schemeClr val="accent1">
                    <a:lumMod val="40000"/>
                    <a:lumOff val="60000"/>
                  </a:schemeClr>
                </a:solidFill>
              </a:defRPr>
            </a:lvl1pPr>
          </a:lstStyle>
          <a:p>
            <a:r>
              <a:rPr lang="en-US" dirty="0"/>
              <a:t>Click icon to insert full image. (After inserting, select, and send to back. Then edit text.)</a:t>
            </a:r>
          </a:p>
        </p:txBody>
      </p:sp>
    </p:spTree>
    <p:extLst>
      <p:ext uri="{BB962C8B-B14F-4D97-AF65-F5344CB8AC3E}">
        <p14:creationId xmlns:p14="http://schemas.microsoft.com/office/powerpoint/2010/main" val="1170920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ata page (6)">
    <p:bg>
      <p:bgPr>
        <a:solidFill>
          <a:srgbClr val="005289"/>
        </a:solidFill>
        <a:effectLst/>
      </p:bgPr>
    </p:bg>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81D802CD-A9A1-C847-A5D5-1A30CA38B8F6}"/>
              </a:ext>
            </a:extLst>
          </p:cNvPr>
          <p:cNvSpPr>
            <a:spLocks noGrp="1"/>
          </p:cNvSpPr>
          <p:nvPr>
            <p:ph type="title" hasCustomPrompt="1"/>
          </p:nvPr>
        </p:nvSpPr>
        <p:spPr>
          <a:xfrm>
            <a:off x="543923" y="694533"/>
            <a:ext cx="7971766" cy="379161"/>
          </a:xfrm>
          <a:prstGeom prst="rect">
            <a:avLst/>
          </a:prstGeom>
        </p:spPr>
        <p:txBody>
          <a:bodyPr>
            <a:noAutofit/>
          </a:bodyPr>
          <a:lstStyle>
            <a:lvl1pPr>
              <a:defRPr sz="3000" b="1" i="0" baseline="0">
                <a:solidFill>
                  <a:schemeClr val="bg1"/>
                </a:solidFill>
                <a:latin typeface="Arial" panose="020B0604020202020204" pitchFamily="34" charset="0"/>
                <a:cs typeface="Arial" panose="020B0604020202020204" pitchFamily="34" charset="0"/>
              </a:defRPr>
            </a:lvl1pPr>
          </a:lstStyle>
          <a:p>
            <a:r>
              <a:rPr lang="en-GB" dirty="0"/>
              <a:t>Click to add title</a:t>
            </a:r>
            <a:endParaRPr lang="en-US" dirty="0"/>
          </a:p>
        </p:txBody>
      </p:sp>
      <p:sp>
        <p:nvSpPr>
          <p:cNvPr id="5" name="Rectangle 4">
            <a:extLst>
              <a:ext uri="{FF2B5EF4-FFF2-40B4-BE49-F238E27FC236}">
                <a16:creationId xmlns:a16="http://schemas.microsoft.com/office/drawing/2014/main" id="{21EBA59B-3FB4-444D-9F39-6B3F08BF92CE}"/>
              </a:ext>
            </a:extLst>
          </p:cNvPr>
          <p:cNvSpPr/>
          <p:nvPr userDrawn="1"/>
        </p:nvSpPr>
        <p:spPr>
          <a:xfrm>
            <a:off x="624612" y="538116"/>
            <a:ext cx="485473" cy="34289"/>
          </a:xfrm>
          <a:prstGeom prst="rect">
            <a:avLst/>
          </a:prstGeom>
          <a:solidFill>
            <a:srgbClr val="F9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1" b="0" i="0" dirty="0">
              <a:latin typeface="Arial" panose="020B0604020202020204" pitchFamily="34" charset="0"/>
            </a:endParaRPr>
          </a:p>
        </p:txBody>
      </p:sp>
      <p:sp>
        <p:nvSpPr>
          <p:cNvPr id="6" name="Text Placeholder 21">
            <a:extLst>
              <a:ext uri="{FF2B5EF4-FFF2-40B4-BE49-F238E27FC236}">
                <a16:creationId xmlns:a16="http://schemas.microsoft.com/office/drawing/2014/main" id="{733DC9CF-A961-8045-AE92-053ED0236680}"/>
              </a:ext>
            </a:extLst>
          </p:cNvPr>
          <p:cNvSpPr>
            <a:spLocks noGrp="1"/>
          </p:cNvSpPr>
          <p:nvPr>
            <p:ph type="body" sz="quarter" idx="20" hasCustomPrompt="1"/>
          </p:nvPr>
        </p:nvSpPr>
        <p:spPr>
          <a:xfrm>
            <a:off x="542925" y="1095451"/>
            <a:ext cx="7972425" cy="260350"/>
          </a:xfrm>
        </p:spPr>
        <p:txBody>
          <a:bodyPr>
            <a:noAutofit/>
          </a:bodyPr>
          <a:lstStyle>
            <a:lvl1pPr marL="0" indent="0">
              <a:buNone/>
              <a:defRPr b="1">
                <a:solidFill>
                  <a:srgbClr val="F9C000"/>
                </a:solidFill>
              </a:defRPr>
            </a:lvl1pPr>
          </a:lstStyle>
          <a:p>
            <a:pPr lvl="0"/>
            <a:r>
              <a:rPr lang="en-GB" dirty="0"/>
              <a:t>Click to add subtitle</a:t>
            </a:r>
          </a:p>
        </p:txBody>
      </p:sp>
      <p:sp>
        <p:nvSpPr>
          <p:cNvPr id="41" name="Text Placeholder 4">
            <a:extLst>
              <a:ext uri="{FF2B5EF4-FFF2-40B4-BE49-F238E27FC236}">
                <a16:creationId xmlns:a16="http://schemas.microsoft.com/office/drawing/2014/main" id="{1F351A5C-628A-6D48-8897-8B553B3B0AB8}"/>
              </a:ext>
            </a:extLst>
          </p:cNvPr>
          <p:cNvSpPr>
            <a:spLocks noGrp="1"/>
          </p:cNvSpPr>
          <p:nvPr>
            <p:ph type="body" sz="quarter" idx="14" hasCustomPrompt="1"/>
          </p:nvPr>
        </p:nvSpPr>
        <p:spPr>
          <a:xfrm>
            <a:off x="542925" y="1773343"/>
            <a:ext cx="1605617" cy="500887"/>
          </a:xfrm>
        </p:spPr>
        <p:txBody>
          <a:bodyPr>
            <a:noAutofit/>
          </a:bodyPr>
          <a:lstStyle>
            <a:lvl1pPr marL="0" indent="0" algn="ctr">
              <a:buNone/>
              <a:defRPr sz="3750" b="1">
                <a:solidFill>
                  <a:srgbClr val="F9C000"/>
                </a:solidFill>
              </a:defRPr>
            </a:lvl1pPr>
          </a:lstStyle>
          <a:p>
            <a:pPr lvl="0"/>
            <a:r>
              <a:rPr lang="en-GB" dirty="0"/>
              <a:t>#</a:t>
            </a:r>
            <a:endParaRPr lang="en-US" dirty="0"/>
          </a:p>
        </p:txBody>
      </p:sp>
      <p:sp>
        <p:nvSpPr>
          <p:cNvPr id="42" name="Text Placeholder 4">
            <a:extLst>
              <a:ext uri="{FF2B5EF4-FFF2-40B4-BE49-F238E27FC236}">
                <a16:creationId xmlns:a16="http://schemas.microsoft.com/office/drawing/2014/main" id="{36D5A25E-B8B4-4D4F-ABCA-C8F165BADFEC}"/>
              </a:ext>
            </a:extLst>
          </p:cNvPr>
          <p:cNvSpPr>
            <a:spLocks noGrp="1"/>
          </p:cNvSpPr>
          <p:nvPr>
            <p:ph type="body" sz="quarter" idx="24" hasCustomPrompt="1"/>
          </p:nvPr>
        </p:nvSpPr>
        <p:spPr>
          <a:xfrm>
            <a:off x="542925" y="3260949"/>
            <a:ext cx="1605617" cy="500887"/>
          </a:xfrm>
        </p:spPr>
        <p:txBody>
          <a:bodyPr>
            <a:noAutofit/>
          </a:bodyPr>
          <a:lstStyle>
            <a:lvl1pPr marL="0" indent="0" algn="ctr">
              <a:buNone/>
              <a:defRPr sz="3750" b="1">
                <a:solidFill>
                  <a:srgbClr val="F9C000"/>
                </a:solidFill>
              </a:defRPr>
            </a:lvl1pPr>
          </a:lstStyle>
          <a:p>
            <a:pPr lvl="0"/>
            <a:r>
              <a:rPr lang="en-GB" dirty="0"/>
              <a:t>#</a:t>
            </a:r>
            <a:endParaRPr lang="en-US" dirty="0"/>
          </a:p>
        </p:txBody>
      </p:sp>
      <p:sp>
        <p:nvSpPr>
          <p:cNvPr id="43" name="Text Placeholder 2">
            <a:extLst>
              <a:ext uri="{FF2B5EF4-FFF2-40B4-BE49-F238E27FC236}">
                <a16:creationId xmlns:a16="http://schemas.microsoft.com/office/drawing/2014/main" id="{AB3B12B8-6407-294F-871A-E4C318126822}"/>
              </a:ext>
            </a:extLst>
          </p:cNvPr>
          <p:cNvSpPr>
            <a:spLocks noGrp="1"/>
          </p:cNvSpPr>
          <p:nvPr>
            <p:ph type="body" sz="quarter" idx="65" hasCustomPrompt="1"/>
          </p:nvPr>
        </p:nvSpPr>
        <p:spPr>
          <a:xfrm>
            <a:off x="547473" y="2342521"/>
            <a:ext cx="1605617" cy="226498"/>
          </a:xfrm>
        </p:spPr>
        <p:txBody>
          <a:bodyPr>
            <a:noAutofit/>
          </a:bodyPr>
          <a:lstStyle>
            <a:lvl1pPr marL="0" indent="0" algn="ctr">
              <a:buNone/>
              <a:defRPr sz="1200" b="1">
                <a:solidFill>
                  <a:schemeClr val="bg1"/>
                </a:solidFill>
              </a:defRPr>
            </a:lvl1pPr>
            <a:lvl2pPr marL="342900" indent="0">
              <a:buNone/>
              <a:defRPr/>
            </a:lvl2pPr>
          </a:lstStyle>
          <a:p>
            <a:pPr lvl="0"/>
            <a:r>
              <a:rPr lang="en-GB" dirty="0"/>
              <a:t>Click here</a:t>
            </a:r>
            <a:endParaRPr lang="en-US" dirty="0"/>
          </a:p>
        </p:txBody>
      </p:sp>
      <p:sp>
        <p:nvSpPr>
          <p:cNvPr id="44" name="Text Placeholder 2">
            <a:extLst>
              <a:ext uri="{FF2B5EF4-FFF2-40B4-BE49-F238E27FC236}">
                <a16:creationId xmlns:a16="http://schemas.microsoft.com/office/drawing/2014/main" id="{2AE032BD-92C0-5E43-B0A4-011201885A0A}"/>
              </a:ext>
            </a:extLst>
          </p:cNvPr>
          <p:cNvSpPr>
            <a:spLocks noGrp="1"/>
          </p:cNvSpPr>
          <p:nvPr>
            <p:ph type="body" sz="quarter" idx="80" hasCustomPrompt="1"/>
          </p:nvPr>
        </p:nvSpPr>
        <p:spPr>
          <a:xfrm>
            <a:off x="552022" y="3830127"/>
            <a:ext cx="1605617" cy="226498"/>
          </a:xfrm>
        </p:spPr>
        <p:txBody>
          <a:bodyPr>
            <a:noAutofit/>
          </a:bodyPr>
          <a:lstStyle>
            <a:lvl1pPr marL="0" indent="0" algn="ctr">
              <a:buNone/>
              <a:defRPr sz="1200" b="1">
                <a:solidFill>
                  <a:schemeClr val="bg1"/>
                </a:solidFill>
              </a:defRPr>
            </a:lvl1pPr>
            <a:lvl2pPr marL="342900" indent="0">
              <a:buNone/>
              <a:defRPr/>
            </a:lvl2pPr>
          </a:lstStyle>
          <a:p>
            <a:pPr lvl="0"/>
            <a:r>
              <a:rPr lang="en-GB" dirty="0"/>
              <a:t>Click here</a:t>
            </a:r>
            <a:endParaRPr lang="en-US" dirty="0"/>
          </a:p>
        </p:txBody>
      </p:sp>
      <p:sp>
        <p:nvSpPr>
          <p:cNvPr id="45" name="Text Placeholder 2">
            <a:extLst>
              <a:ext uri="{FF2B5EF4-FFF2-40B4-BE49-F238E27FC236}">
                <a16:creationId xmlns:a16="http://schemas.microsoft.com/office/drawing/2014/main" id="{8D6C4ECE-4F9A-154C-B2B5-DA3ADC844D46}"/>
              </a:ext>
            </a:extLst>
          </p:cNvPr>
          <p:cNvSpPr>
            <a:spLocks noGrp="1"/>
          </p:cNvSpPr>
          <p:nvPr>
            <p:ph type="body" sz="quarter" idx="82" hasCustomPrompt="1"/>
          </p:nvPr>
        </p:nvSpPr>
        <p:spPr>
          <a:xfrm>
            <a:off x="547473" y="2633672"/>
            <a:ext cx="1605617" cy="484895"/>
          </a:xfrm>
        </p:spPr>
        <p:txBody>
          <a:bodyPr>
            <a:noAutofit/>
          </a:bodyPr>
          <a:lstStyle>
            <a:lvl1pPr marL="0" indent="0" algn="ctr">
              <a:buNone/>
              <a:defRPr sz="1050" b="0">
                <a:solidFill>
                  <a:schemeClr val="bg1"/>
                </a:solidFill>
              </a:defRPr>
            </a:lvl1pPr>
            <a:lvl2pPr marL="342900" indent="0">
              <a:buNone/>
              <a:defRPr/>
            </a:lvl2pPr>
          </a:lstStyle>
          <a:p>
            <a:pPr lvl="0"/>
            <a:r>
              <a:rPr lang="en-GB" dirty="0"/>
              <a:t>Click here</a:t>
            </a:r>
            <a:endParaRPr lang="en-US" dirty="0"/>
          </a:p>
        </p:txBody>
      </p:sp>
      <p:sp>
        <p:nvSpPr>
          <p:cNvPr id="46" name="Text Placeholder 2">
            <a:extLst>
              <a:ext uri="{FF2B5EF4-FFF2-40B4-BE49-F238E27FC236}">
                <a16:creationId xmlns:a16="http://schemas.microsoft.com/office/drawing/2014/main" id="{327ED8BA-2189-0A4F-8BB0-0B790DF28E3E}"/>
              </a:ext>
            </a:extLst>
          </p:cNvPr>
          <p:cNvSpPr>
            <a:spLocks noGrp="1"/>
          </p:cNvSpPr>
          <p:nvPr>
            <p:ph type="body" sz="quarter" idx="87" hasCustomPrompt="1"/>
          </p:nvPr>
        </p:nvSpPr>
        <p:spPr>
          <a:xfrm>
            <a:off x="547473" y="4121278"/>
            <a:ext cx="1605617" cy="484895"/>
          </a:xfrm>
        </p:spPr>
        <p:txBody>
          <a:bodyPr>
            <a:noAutofit/>
          </a:bodyPr>
          <a:lstStyle>
            <a:lvl1pPr marL="0" indent="0" algn="ctr">
              <a:buNone/>
              <a:defRPr sz="1050" b="0">
                <a:solidFill>
                  <a:schemeClr val="bg1"/>
                </a:solidFill>
              </a:defRPr>
            </a:lvl1pPr>
            <a:lvl2pPr marL="342900" indent="0">
              <a:buNone/>
              <a:defRPr/>
            </a:lvl2pPr>
          </a:lstStyle>
          <a:p>
            <a:pPr lvl="0"/>
            <a:r>
              <a:rPr lang="en-GB" dirty="0"/>
              <a:t>Click here</a:t>
            </a:r>
            <a:endParaRPr lang="en-US" dirty="0"/>
          </a:p>
        </p:txBody>
      </p:sp>
      <p:sp>
        <p:nvSpPr>
          <p:cNvPr id="53" name="Text Placeholder 4">
            <a:extLst>
              <a:ext uri="{FF2B5EF4-FFF2-40B4-BE49-F238E27FC236}">
                <a16:creationId xmlns:a16="http://schemas.microsoft.com/office/drawing/2014/main" id="{0B77A354-01CC-8340-874B-D55E183E0016}"/>
              </a:ext>
            </a:extLst>
          </p:cNvPr>
          <p:cNvSpPr>
            <a:spLocks noGrp="1"/>
          </p:cNvSpPr>
          <p:nvPr>
            <p:ph type="body" sz="quarter" idx="88" hasCustomPrompt="1"/>
          </p:nvPr>
        </p:nvSpPr>
        <p:spPr>
          <a:xfrm>
            <a:off x="3449898" y="1773343"/>
            <a:ext cx="1605617" cy="500887"/>
          </a:xfrm>
        </p:spPr>
        <p:txBody>
          <a:bodyPr>
            <a:noAutofit/>
          </a:bodyPr>
          <a:lstStyle>
            <a:lvl1pPr marL="0" indent="0" algn="ctr">
              <a:buNone/>
              <a:defRPr sz="3750" b="1">
                <a:solidFill>
                  <a:srgbClr val="F9C000"/>
                </a:solidFill>
              </a:defRPr>
            </a:lvl1pPr>
          </a:lstStyle>
          <a:p>
            <a:pPr lvl="0"/>
            <a:r>
              <a:rPr lang="en-GB" dirty="0"/>
              <a:t>#</a:t>
            </a:r>
            <a:endParaRPr lang="en-US" dirty="0"/>
          </a:p>
        </p:txBody>
      </p:sp>
      <p:sp>
        <p:nvSpPr>
          <p:cNvPr id="54" name="Text Placeholder 4">
            <a:extLst>
              <a:ext uri="{FF2B5EF4-FFF2-40B4-BE49-F238E27FC236}">
                <a16:creationId xmlns:a16="http://schemas.microsoft.com/office/drawing/2014/main" id="{0CDBBC69-2E0F-DA47-A8ED-885D08185D35}"/>
              </a:ext>
            </a:extLst>
          </p:cNvPr>
          <p:cNvSpPr>
            <a:spLocks noGrp="1"/>
          </p:cNvSpPr>
          <p:nvPr>
            <p:ph type="body" sz="quarter" idx="89" hasCustomPrompt="1"/>
          </p:nvPr>
        </p:nvSpPr>
        <p:spPr>
          <a:xfrm>
            <a:off x="3449898" y="3260949"/>
            <a:ext cx="1605617" cy="500887"/>
          </a:xfrm>
        </p:spPr>
        <p:txBody>
          <a:bodyPr>
            <a:noAutofit/>
          </a:bodyPr>
          <a:lstStyle>
            <a:lvl1pPr marL="0" indent="0" algn="ctr">
              <a:buNone/>
              <a:defRPr sz="3750" b="1">
                <a:solidFill>
                  <a:srgbClr val="F9C000"/>
                </a:solidFill>
              </a:defRPr>
            </a:lvl1pPr>
          </a:lstStyle>
          <a:p>
            <a:pPr lvl="0"/>
            <a:r>
              <a:rPr lang="en-GB" dirty="0"/>
              <a:t>#</a:t>
            </a:r>
            <a:endParaRPr lang="en-US" dirty="0"/>
          </a:p>
        </p:txBody>
      </p:sp>
      <p:sp>
        <p:nvSpPr>
          <p:cNvPr id="55" name="Text Placeholder 2">
            <a:extLst>
              <a:ext uri="{FF2B5EF4-FFF2-40B4-BE49-F238E27FC236}">
                <a16:creationId xmlns:a16="http://schemas.microsoft.com/office/drawing/2014/main" id="{9BE01C5C-F80A-F64C-AB22-3C836C2F6449}"/>
              </a:ext>
            </a:extLst>
          </p:cNvPr>
          <p:cNvSpPr>
            <a:spLocks noGrp="1"/>
          </p:cNvSpPr>
          <p:nvPr>
            <p:ph type="body" sz="quarter" idx="90" hasCustomPrompt="1"/>
          </p:nvPr>
        </p:nvSpPr>
        <p:spPr>
          <a:xfrm>
            <a:off x="3454446" y="2342521"/>
            <a:ext cx="1605617" cy="226498"/>
          </a:xfrm>
        </p:spPr>
        <p:txBody>
          <a:bodyPr>
            <a:noAutofit/>
          </a:bodyPr>
          <a:lstStyle>
            <a:lvl1pPr marL="0" indent="0" algn="ctr">
              <a:buNone/>
              <a:defRPr sz="1200" b="1">
                <a:solidFill>
                  <a:schemeClr val="bg1"/>
                </a:solidFill>
              </a:defRPr>
            </a:lvl1pPr>
            <a:lvl2pPr marL="342900" indent="0">
              <a:buNone/>
              <a:defRPr/>
            </a:lvl2pPr>
          </a:lstStyle>
          <a:p>
            <a:pPr lvl="0"/>
            <a:r>
              <a:rPr lang="en-GB" dirty="0"/>
              <a:t>Click here</a:t>
            </a:r>
            <a:endParaRPr lang="en-US" dirty="0"/>
          </a:p>
        </p:txBody>
      </p:sp>
      <p:sp>
        <p:nvSpPr>
          <p:cNvPr id="56" name="Text Placeholder 2">
            <a:extLst>
              <a:ext uri="{FF2B5EF4-FFF2-40B4-BE49-F238E27FC236}">
                <a16:creationId xmlns:a16="http://schemas.microsoft.com/office/drawing/2014/main" id="{ED5FDBA9-427E-1048-B633-BFBB911A0EFE}"/>
              </a:ext>
            </a:extLst>
          </p:cNvPr>
          <p:cNvSpPr>
            <a:spLocks noGrp="1"/>
          </p:cNvSpPr>
          <p:nvPr>
            <p:ph type="body" sz="quarter" idx="91" hasCustomPrompt="1"/>
          </p:nvPr>
        </p:nvSpPr>
        <p:spPr>
          <a:xfrm>
            <a:off x="3458995" y="3830127"/>
            <a:ext cx="1605617" cy="226498"/>
          </a:xfrm>
        </p:spPr>
        <p:txBody>
          <a:bodyPr>
            <a:noAutofit/>
          </a:bodyPr>
          <a:lstStyle>
            <a:lvl1pPr marL="0" indent="0" algn="ctr">
              <a:buNone/>
              <a:defRPr sz="1200" b="1">
                <a:solidFill>
                  <a:schemeClr val="bg1"/>
                </a:solidFill>
              </a:defRPr>
            </a:lvl1pPr>
            <a:lvl2pPr marL="342900" indent="0">
              <a:buNone/>
              <a:defRPr/>
            </a:lvl2pPr>
          </a:lstStyle>
          <a:p>
            <a:pPr lvl="0"/>
            <a:r>
              <a:rPr lang="en-GB" dirty="0"/>
              <a:t>Click here</a:t>
            </a:r>
            <a:endParaRPr lang="en-US" dirty="0"/>
          </a:p>
        </p:txBody>
      </p:sp>
      <p:sp>
        <p:nvSpPr>
          <p:cNvPr id="57" name="Text Placeholder 2">
            <a:extLst>
              <a:ext uri="{FF2B5EF4-FFF2-40B4-BE49-F238E27FC236}">
                <a16:creationId xmlns:a16="http://schemas.microsoft.com/office/drawing/2014/main" id="{ADCB89BB-60EC-7F4F-AA59-7A653D394023}"/>
              </a:ext>
            </a:extLst>
          </p:cNvPr>
          <p:cNvSpPr>
            <a:spLocks noGrp="1"/>
          </p:cNvSpPr>
          <p:nvPr>
            <p:ph type="body" sz="quarter" idx="92" hasCustomPrompt="1"/>
          </p:nvPr>
        </p:nvSpPr>
        <p:spPr>
          <a:xfrm>
            <a:off x="3454446" y="2633672"/>
            <a:ext cx="1605617" cy="484895"/>
          </a:xfrm>
        </p:spPr>
        <p:txBody>
          <a:bodyPr>
            <a:noAutofit/>
          </a:bodyPr>
          <a:lstStyle>
            <a:lvl1pPr marL="0" indent="0" algn="ctr">
              <a:buNone/>
              <a:defRPr sz="1050" b="0">
                <a:solidFill>
                  <a:schemeClr val="bg1"/>
                </a:solidFill>
              </a:defRPr>
            </a:lvl1pPr>
            <a:lvl2pPr marL="342900" indent="0">
              <a:buNone/>
              <a:defRPr/>
            </a:lvl2pPr>
          </a:lstStyle>
          <a:p>
            <a:pPr lvl="0"/>
            <a:r>
              <a:rPr lang="en-GB" dirty="0"/>
              <a:t>Click here</a:t>
            </a:r>
            <a:endParaRPr lang="en-US" dirty="0"/>
          </a:p>
        </p:txBody>
      </p:sp>
      <p:sp>
        <p:nvSpPr>
          <p:cNvPr id="58" name="Text Placeholder 2">
            <a:extLst>
              <a:ext uri="{FF2B5EF4-FFF2-40B4-BE49-F238E27FC236}">
                <a16:creationId xmlns:a16="http://schemas.microsoft.com/office/drawing/2014/main" id="{6A64D6F8-63E5-7146-A35C-C3BA21975970}"/>
              </a:ext>
            </a:extLst>
          </p:cNvPr>
          <p:cNvSpPr>
            <a:spLocks noGrp="1"/>
          </p:cNvSpPr>
          <p:nvPr>
            <p:ph type="body" sz="quarter" idx="93" hasCustomPrompt="1"/>
          </p:nvPr>
        </p:nvSpPr>
        <p:spPr>
          <a:xfrm>
            <a:off x="3454446" y="4121278"/>
            <a:ext cx="1605617" cy="484895"/>
          </a:xfrm>
        </p:spPr>
        <p:txBody>
          <a:bodyPr>
            <a:noAutofit/>
          </a:bodyPr>
          <a:lstStyle>
            <a:lvl1pPr marL="0" indent="0" algn="ctr">
              <a:buNone/>
              <a:defRPr sz="1050" b="0">
                <a:solidFill>
                  <a:schemeClr val="bg1"/>
                </a:solidFill>
              </a:defRPr>
            </a:lvl1pPr>
            <a:lvl2pPr marL="342900" indent="0">
              <a:buNone/>
              <a:defRPr/>
            </a:lvl2pPr>
          </a:lstStyle>
          <a:p>
            <a:pPr lvl="0"/>
            <a:r>
              <a:rPr lang="en-GB" dirty="0"/>
              <a:t>Click here</a:t>
            </a:r>
            <a:endParaRPr lang="en-US" dirty="0"/>
          </a:p>
        </p:txBody>
      </p:sp>
      <p:sp>
        <p:nvSpPr>
          <p:cNvPr id="65" name="Text Placeholder 4">
            <a:extLst>
              <a:ext uri="{FF2B5EF4-FFF2-40B4-BE49-F238E27FC236}">
                <a16:creationId xmlns:a16="http://schemas.microsoft.com/office/drawing/2014/main" id="{41B419B6-6C57-E841-A781-B04BDD5EFD1A}"/>
              </a:ext>
            </a:extLst>
          </p:cNvPr>
          <p:cNvSpPr>
            <a:spLocks noGrp="1"/>
          </p:cNvSpPr>
          <p:nvPr>
            <p:ph type="body" sz="quarter" idx="94" hasCustomPrompt="1"/>
          </p:nvPr>
        </p:nvSpPr>
        <p:spPr>
          <a:xfrm>
            <a:off x="6375068" y="1773343"/>
            <a:ext cx="1605617" cy="500887"/>
          </a:xfrm>
        </p:spPr>
        <p:txBody>
          <a:bodyPr>
            <a:noAutofit/>
          </a:bodyPr>
          <a:lstStyle>
            <a:lvl1pPr marL="0" indent="0" algn="ctr">
              <a:buNone/>
              <a:defRPr sz="3750" b="1">
                <a:solidFill>
                  <a:srgbClr val="F9C000"/>
                </a:solidFill>
              </a:defRPr>
            </a:lvl1pPr>
          </a:lstStyle>
          <a:p>
            <a:pPr lvl="0"/>
            <a:r>
              <a:rPr lang="en-GB" dirty="0"/>
              <a:t>#</a:t>
            </a:r>
            <a:endParaRPr lang="en-US" dirty="0"/>
          </a:p>
        </p:txBody>
      </p:sp>
      <p:sp>
        <p:nvSpPr>
          <p:cNvPr id="66" name="Text Placeholder 4">
            <a:extLst>
              <a:ext uri="{FF2B5EF4-FFF2-40B4-BE49-F238E27FC236}">
                <a16:creationId xmlns:a16="http://schemas.microsoft.com/office/drawing/2014/main" id="{FE7BA4FA-A971-054E-AE23-0E4CB8D63188}"/>
              </a:ext>
            </a:extLst>
          </p:cNvPr>
          <p:cNvSpPr>
            <a:spLocks noGrp="1"/>
          </p:cNvSpPr>
          <p:nvPr>
            <p:ph type="body" sz="quarter" idx="95" hasCustomPrompt="1"/>
          </p:nvPr>
        </p:nvSpPr>
        <p:spPr>
          <a:xfrm>
            <a:off x="6375068" y="3260949"/>
            <a:ext cx="1605617" cy="500887"/>
          </a:xfrm>
        </p:spPr>
        <p:txBody>
          <a:bodyPr>
            <a:noAutofit/>
          </a:bodyPr>
          <a:lstStyle>
            <a:lvl1pPr marL="0" indent="0" algn="ctr">
              <a:buNone/>
              <a:defRPr sz="3750" b="1">
                <a:solidFill>
                  <a:srgbClr val="F9C000"/>
                </a:solidFill>
              </a:defRPr>
            </a:lvl1pPr>
          </a:lstStyle>
          <a:p>
            <a:pPr lvl="0"/>
            <a:r>
              <a:rPr lang="en-GB" dirty="0"/>
              <a:t>#</a:t>
            </a:r>
            <a:endParaRPr lang="en-US" dirty="0"/>
          </a:p>
        </p:txBody>
      </p:sp>
      <p:sp>
        <p:nvSpPr>
          <p:cNvPr id="67" name="Text Placeholder 2">
            <a:extLst>
              <a:ext uri="{FF2B5EF4-FFF2-40B4-BE49-F238E27FC236}">
                <a16:creationId xmlns:a16="http://schemas.microsoft.com/office/drawing/2014/main" id="{860DB2E7-7DAA-DD44-B5ED-EC18E2A28F4E}"/>
              </a:ext>
            </a:extLst>
          </p:cNvPr>
          <p:cNvSpPr>
            <a:spLocks noGrp="1"/>
          </p:cNvSpPr>
          <p:nvPr>
            <p:ph type="body" sz="quarter" idx="96" hasCustomPrompt="1"/>
          </p:nvPr>
        </p:nvSpPr>
        <p:spPr>
          <a:xfrm>
            <a:off x="6379616" y="2342521"/>
            <a:ext cx="1605617" cy="226498"/>
          </a:xfrm>
        </p:spPr>
        <p:txBody>
          <a:bodyPr>
            <a:noAutofit/>
          </a:bodyPr>
          <a:lstStyle>
            <a:lvl1pPr marL="0" indent="0" algn="ctr">
              <a:buNone/>
              <a:defRPr sz="1200" b="1">
                <a:solidFill>
                  <a:schemeClr val="bg1"/>
                </a:solidFill>
              </a:defRPr>
            </a:lvl1pPr>
            <a:lvl2pPr marL="342900" indent="0">
              <a:buNone/>
              <a:defRPr/>
            </a:lvl2pPr>
          </a:lstStyle>
          <a:p>
            <a:pPr lvl="0"/>
            <a:r>
              <a:rPr lang="en-GB" dirty="0"/>
              <a:t>Click here</a:t>
            </a:r>
            <a:endParaRPr lang="en-US" dirty="0"/>
          </a:p>
        </p:txBody>
      </p:sp>
      <p:sp>
        <p:nvSpPr>
          <p:cNvPr id="68" name="Text Placeholder 2">
            <a:extLst>
              <a:ext uri="{FF2B5EF4-FFF2-40B4-BE49-F238E27FC236}">
                <a16:creationId xmlns:a16="http://schemas.microsoft.com/office/drawing/2014/main" id="{16EE3BC3-7C26-DE4C-994D-4C19990E4579}"/>
              </a:ext>
            </a:extLst>
          </p:cNvPr>
          <p:cNvSpPr>
            <a:spLocks noGrp="1"/>
          </p:cNvSpPr>
          <p:nvPr>
            <p:ph type="body" sz="quarter" idx="97" hasCustomPrompt="1"/>
          </p:nvPr>
        </p:nvSpPr>
        <p:spPr>
          <a:xfrm>
            <a:off x="6384165" y="3830127"/>
            <a:ext cx="1605617" cy="226498"/>
          </a:xfrm>
        </p:spPr>
        <p:txBody>
          <a:bodyPr>
            <a:noAutofit/>
          </a:bodyPr>
          <a:lstStyle>
            <a:lvl1pPr marL="0" indent="0" algn="ctr">
              <a:buNone/>
              <a:defRPr sz="1200" b="1">
                <a:solidFill>
                  <a:schemeClr val="bg1"/>
                </a:solidFill>
              </a:defRPr>
            </a:lvl1pPr>
            <a:lvl2pPr marL="342900" indent="0">
              <a:buNone/>
              <a:defRPr/>
            </a:lvl2pPr>
          </a:lstStyle>
          <a:p>
            <a:pPr lvl="0"/>
            <a:r>
              <a:rPr lang="en-GB" dirty="0"/>
              <a:t>Click here</a:t>
            </a:r>
            <a:endParaRPr lang="en-US" dirty="0"/>
          </a:p>
        </p:txBody>
      </p:sp>
      <p:sp>
        <p:nvSpPr>
          <p:cNvPr id="69" name="Text Placeholder 2">
            <a:extLst>
              <a:ext uri="{FF2B5EF4-FFF2-40B4-BE49-F238E27FC236}">
                <a16:creationId xmlns:a16="http://schemas.microsoft.com/office/drawing/2014/main" id="{6CD94ECE-5BE3-E04E-9CB1-13564C8BA537}"/>
              </a:ext>
            </a:extLst>
          </p:cNvPr>
          <p:cNvSpPr>
            <a:spLocks noGrp="1"/>
          </p:cNvSpPr>
          <p:nvPr>
            <p:ph type="body" sz="quarter" idx="98" hasCustomPrompt="1"/>
          </p:nvPr>
        </p:nvSpPr>
        <p:spPr>
          <a:xfrm>
            <a:off x="6379616" y="2633672"/>
            <a:ext cx="1605617" cy="484895"/>
          </a:xfrm>
        </p:spPr>
        <p:txBody>
          <a:bodyPr>
            <a:noAutofit/>
          </a:bodyPr>
          <a:lstStyle>
            <a:lvl1pPr marL="0" indent="0" algn="ctr">
              <a:buNone/>
              <a:defRPr sz="1050" b="0">
                <a:solidFill>
                  <a:schemeClr val="bg1"/>
                </a:solidFill>
              </a:defRPr>
            </a:lvl1pPr>
            <a:lvl2pPr marL="342900" indent="0">
              <a:buNone/>
              <a:defRPr/>
            </a:lvl2pPr>
          </a:lstStyle>
          <a:p>
            <a:pPr lvl="0"/>
            <a:r>
              <a:rPr lang="en-GB" dirty="0"/>
              <a:t>Click here</a:t>
            </a:r>
            <a:endParaRPr lang="en-US" dirty="0"/>
          </a:p>
        </p:txBody>
      </p:sp>
      <p:sp>
        <p:nvSpPr>
          <p:cNvPr id="70" name="Text Placeholder 2">
            <a:extLst>
              <a:ext uri="{FF2B5EF4-FFF2-40B4-BE49-F238E27FC236}">
                <a16:creationId xmlns:a16="http://schemas.microsoft.com/office/drawing/2014/main" id="{8333594E-3419-DB49-B998-FF906EEE3BBE}"/>
              </a:ext>
            </a:extLst>
          </p:cNvPr>
          <p:cNvSpPr>
            <a:spLocks noGrp="1"/>
          </p:cNvSpPr>
          <p:nvPr>
            <p:ph type="body" sz="quarter" idx="99" hasCustomPrompt="1"/>
          </p:nvPr>
        </p:nvSpPr>
        <p:spPr>
          <a:xfrm>
            <a:off x="6379616" y="4121278"/>
            <a:ext cx="1605617" cy="484895"/>
          </a:xfrm>
        </p:spPr>
        <p:txBody>
          <a:bodyPr>
            <a:noAutofit/>
          </a:bodyPr>
          <a:lstStyle>
            <a:lvl1pPr marL="0" indent="0" algn="ctr">
              <a:buNone/>
              <a:defRPr sz="1050" b="0">
                <a:solidFill>
                  <a:schemeClr val="bg1"/>
                </a:solidFill>
              </a:defRPr>
            </a:lvl1pPr>
            <a:lvl2pPr marL="342900" indent="0">
              <a:buNone/>
              <a:defRPr/>
            </a:lvl2pPr>
          </a:lstStyle>
          <a:p>
            <a:pPr lvl="0"/>
            <a:r>
              <a:rPr lang="en-GB" dirty="0"/>
              <a:t>Click here</a:t>
            </a:r>
            <a:endParaRPr lang="en-US" dirty="0"/>
          </a:p>
        </p:txBody>
      </p:sp>
      <p:sp>
        <p:nvSpPr>
          <p:cNvPr id="72" name="Text Placeholder 2">
            <a:extLst>
              <a:ext uri="{FF2B5EF4-FFF2-40B4-BE49-F238E27FC236}">
                <a16:creationId xmlns:a16="http://schemas.microsoft.com/office/drawing/2014/main" id="{B04174B3-AC62-D142-962A-A33EDB8F6BE5}"/>
              </a:ext>
            </a:extLst>
          </p:cNvPr>
          <p:cNvSpPr>
            <a:spLocks noGrp="1"/>
          </p:cNvSpPr>
          <p:nvPr>
            <p:ph type="body" sz="quarter" idx="100" hasCustomPrompt="1"/>
          </p:nvPr>
        </p:nvSpPr>
        <p:spPr>
          <a:xfrm>
            <a:off x="542925" y="4735455"/>
            <a:ext cx="7310379" cy="307890"/>
          </a:xfrm>
        </p:spPr>
        <p:txBody>
          <a:bodyPr>
            <a:noAutofit/>
          </a:bodyPr>
          <a:lstStyle>
            <a:lvl1pPr marL="0" indent="0" algn="l">
              <a:buNone/>
              <a:defRPr sz="800" b="0" i="0">
                <a:solidFill>
                  <a:schemeClr val="bg1"/>
                </a:solidFill>
                <a:latin typeface="Arial Narrow" panose="020B0604020202020204" pitchFamily="34" charset="0"/>
                <a:cs typeface="Arial Narrow" panose="020B0604020202020204" pitchFamily="34" charset="0"/>
              </a:defRPr>
            </a:lvl1pPr>
            <a:lvl2pPr marL="342900" indent="0">
              <a:buNone/>
              <a:defRPr/>
            </a:lvl2pPr>
          </a:lstStyle>
          <a:p>
            <a:pPr lvl="0"/>
            <a:r>
              <a:rPr lang="en-GB" dirty="0"/>
              <a:t>Footnote if required</a:t>
            </a:r>
            <a:endParaRPr lang="en-US" dirty="0"/>
          </a:p>
        </p:txBody>
      </p:sp>
      <p:sp>
        <p:nvSpPr>
          <p:cNvPr id="24" name="Slide Number Placeholder 7">
            <a:extLst>
              <a:ext uri="{FF2B5EF4-FFF2-40B4-BE49-F238E27FC236}">
                <a16:creationId xmlns:a16="http://schemas.microsoft.com/office/drawing/2014/main" id="{9E02D07A-A5BF-2846-A49E-917E97D5B849}"/>
              </a:ext>
            </a:extLst>
          </p:cNvPr>
          <p:cNvSpPr>
            <a:spLocks noGrp="1"/>
          </p:cNvSpPr>
          <p:nvPr>
            <p:ph type="sldNum" sz="quarter" idx="4"/>
          </p:nvPr>
        </p:nvSpPr>
        <p:spPr>
          <a:xfrm>
            <a:off x="8379416" y="4768200"/>
            <a:ext cx="523521"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dirty="0"/>
          </a:p>
        </p:txBody>
      </p:sp>
    </p:spTree>
    <p:extLst>
      <p:ext uri="{BB962C8B-B14F-4D97-AF65-F5344CB8AC3E}">
        <p14:creationId xmlns:p14="http://schemas.microsoft.com/office/powerpoint/2010/main" val="3819873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files page">
    <p:bg>
      <p:bgPr>
        <a:solidFill>
          <a:srgbClr val="00508F"/>
        </a:solidFill>
        <a:effectLst/>
      </p:bgPr>
    </p:bg>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81D802CD-A9A1-C847-A5D5-1A30CA38B8F6}"/>
              </a:ext>
            </a:extLst>
          </p:cNvPr>
          <p:cNvSpPr>
            <a:spLocks noGrp="1"/>
          </p:cNvSpPr>
          <p:nvPr>
            <p:ph type="title" hasCustomPrompt="1"/>
          </p:nvPr>
        </p:nvSpPr>
        <p:spPr>
          <a:xfrm>
            <a:off x="543923" y="694533"/>
            <a:ext cx="7971766" cy="379161"/>
          </a:xfrm>
          <a:prstGeom prst="rect">
            <a:avLst/>
          </a:prstGeom>
        </p:spPr>
        <p:txBody>
          <a:bodyPr>
            <a:noAutofit/>
          </a:bodyPr>
          <a:lstStyle>
            <a:lvl1pPr>
              <a:defRPr sz="3000" b="1" i="0" baseline="0">
                <a:solidFill>
                  <a:schemeClr val="bg1"/>
                </a:solidFill>
                <a:latin typeface="Arial" panose="020B0604020202020204" pitchFamily="34" charset="0"/>
                <a:cs typeface="Arial" panose="020B0604020202020204" pitchFamily="34" charset="0"/>
              </a:defRPr>
            </a:lvl1pPr>
          </a:lstStyle>
          <a:p>
            <a:r>
              <a:rPr lang="en-GB" dirty="0"/>
              <a:t>Click to add title</a:t>
            </a:r>
            <a:endParaRPr lang="en-US" dirty="0"/>
          </a:p>
        </p:txBody>
      </p:sp>
      <p:sp>
        <p:nvSpPr>
          <p:cNvPr id="5" name="Rectangle 4">
            <a:extLst>
              <a:ext uri="{FF2B5EF4-FFF2-40B4-BE49-F238E27FC236}">
                <a16:creationId xmlns:a16="http://schemas.microsoft.com/office/drawing/2014/main" id="{21EBA59B-3FB4-444D-9F39-6B3F08BF92CE}"/>
              </a:ext>
            </a:extLst>
          </p:cNvPr>
          <p:cNvSpPr/>
          <p:nvPr userDrawn="1"/>
        </p:nvSpPr>
        <p:spPr>
          <a:xfrm>
            <a:off x="624612" y="538116"/>
            <a:ext cx="485473" cy="34289"/>
          </a:xfrm>
          <a:prstGeom prst="rect">
            <a:avLst/>
          </a:prstGeom>
          <a:solidFill>
            <a:srgbClr val="F9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1" b="0" i="0" dirty="0">
              <a:latin typeface="Arial" panose="020B0604020202020204" pitchFamily="34" charset="0"/>
            </a:endParaRPr>
          </a:p>
        </p:txBody>
      </p:sp>
      <p:sp>
        <p:nvSpPr>
          <p:cNvPr id="6" name="Text Placeholder 21">
            <a:extLst>
              <a:ext uri="{FF2B5EF4-FFF2-40B4-BE49-F238E27FC236}">
                <a16:creationId xmlns:a16="http://schemas.microsoft.com/office/drawing/2014/main" id="{733DC9CF-A961-8045-AE92-053ED0236680}"/>
              </a:ext>
            </a:extLst>
          </p:cNvPr>
          <p:cNvSpPr>
            <a:spLocks noGrp="1"/>
          </p:cNvSpPr>
          <p:nvPr>
            <p:ph type="body" sz="quarter" idx="20" hasCustomPrompt="1"/>
          </p:nvPr>
        </p:nvSpPr>
        <p:spPr>
          <a:xfrm>
            <a:off x="542925" y="1095451"/>
            <a:ext cx="7972425" cy="260350"/>
          </a:xfrm>
        </p:spPr>
        <p:txBody>
          <a:bodyPr>
            <a:noAutofit/>
          </a:bodyPr>
          <a:lstStyle>
            <a:lvl1pPr marL="0" indent="0">
              <a:buNone/>
              <a:defRPr b="1">
                <a:solidFill>
                  <a:srgbClr val="F9C000"/>
                </a:solidFill>
              </a:defRPr>
            </a:lvl1pPr>
          </a:lstStyle>
          <a:p>
            <a:pPr lvl="0"/>
            <a:r>
              <a:rPr lang="en-GB" dirty="0"/>
              <a:t>Click to add subtitle</a:t>
            </a:r>
          </a:p>
        </p:txBody>
      </p:sp>
      <p:sp>
        <p:nvSpPr>
          <p:cNvPr id="72" name="Text Placeholder 2">
            <a:extLst>
              <a:ext uri="{FF2B5EF4-FFF2-40B4-BE49-F238E27FC236}">
                <a16:creationId xmlns:a16="http://schemas.microsoft.com/office/drawing/2014/main" id="{B04174B3-AC62-D142-962A-A33EDB8F6BE5}"/>
              </a:ext>
            </a:extLst>
          </p:cNvPr>
          <p:cNvSpPr>
            <a:spLocks noGrp="1"/>
          </p:cNvSpPr>
          <p:nvPr>
            <p:ph type="body" sz="quarter" idx="100" hasCustomPrompt="1"/>
          </p:nvPr>
        </p:nvSpPr>
        <p:spPr>
          <a:xfrm>
            <a:off x="542925" y="4735455"/>
            <a:ext cx="7310379" cy="307890"/>
          </a:xfrm>
        </p:spPr>
        <p:txBody>
          <a:bodyPr>
            <a:noAutofit/>
          </a:bodyPr>
          <a:lstStyle>
            <a:lvl1pPr marL="0" indent="0" algn="l">
              <a:buNone/>
              <a:defRPr sz="800" b="0" i="0">
                <a:solidFill>
                  <a:schemeClr val="bg1"/>
                </a:solidFill>
                <a:latin typeface="Arial Narrow" panose="020B0604020202020204" pitchFamily="34" charset="0"/>
                <a:cs typeface="Arial Narrow" panose="020B0604020202020204" pitchFamily="34" charset="0"/>
              </a:defRPr>
            </a:lvl1pPr>
            <a:lvl2pPr marL="342900" indent="0">
              <a:buNone/>
              <a:defRPr/>
            </a:lvl2pPr>
          </a:lstStyle>
          <a:p>
            <a:pPr lvl="0"/>
            <a:r>
              <a:rPr lang="en-GB" dirty="0"/>
              <a:t>Footnote if required</a:t>
            </a:r>
            <a:endParaRPr lang="en-US" dirty="0"/>
          </a:p>
        </p:txBody>
      </p:sp>
      <p:sp>
        <p:nvSpPr>
          <p:cNvPr id="24" name="Slide Number Placeholder 7">
            <a:extLst>
              <a:ext uri="{FF2B5EF4-FFF2-40B4-BE49-F238E27FC236}">
                <a16:creationId xmlns:a16="http://schemas.microsoft.com/office/drawing/2014/main" id="{9E02D07A-A5BF-2846-A49E-917E97D5B849}"/>
              </a:ext>
            </a:extLst>
          </p:cNvPr>
          <p:cNvSpPr>
            <a:spLocks noGrp="1"/>
          </p:cNvSpPr>
          <p:nvPr>
            <p:ph type="sldNum" sz="quarter" idx="4"/>
          </p:nvPr>
        </p:nvSpPr>
        <p:spPr>
          <a:xfrm>
            <a:off x="8379416" y="4768200"/>
            <a:ext cx="523521"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dirty="0"/>
          </a:p>
        </p:txBody>
      </p:sp>
      <p:sp>
        <p:nvSpPr>
          <p:cNvPr id="25" name="Picture Placeholder 24">
            <a:extLst>
              <a:ext uri="{FF2B5EF4-FFF2-40B4-BE49-F238E27FC236}">
                <a16:creationId xmlns:a16="http://schemas.microsoft.com/office/drawing/2014/main" id="{B916BEDC-F5F1-C546-A5FE-DB6246C3BC41}"/>
              </a:ext>
            </a:extLst>
          </p:cNvPr>
          <p:cNvSpPr>
            <a:spLocks noGrp="1"/>
          </p:cNvSpPr>
          <p:nvPr>
            <p:ph type="pic" sz="quarter" idx="102"/>
          </p:nvPr>
        </p:nvSpPr>
        <p:spPr>
          <a:xfrm>
            <a:off x="837007" y="2107979"/>
            <a:ext cx="1035646" cy="1035646"/>
          </a:xfrm>
          <a:custGeom>
            <a:avLst/>
            <a:gdLst>
              <a:gd name="connsiteX0" fmla="*/ 517823 w 1035646"/>
              <a:gd name="connsiteY0" fmla="*/ 0 h 1035646"/>
              <a:gd name="connsiteX1" fmla="*/ 1035646 w 1035646"/>
              <a:gd name="connsiteY1" fmla="*/ 517823 h 1035646"/>
              <a:gd name="connsiteX2" fmla="*/ 517823 w 1035646"/>
              <a:gd name="connsiteY2" fmla="*/ 1035646 h 1035646"/>
              <a:gd name="connsiteX3" fmla="*/ 0 w 1035646"/>
              <a:gd name="connsiteY3" fmla="*/ 517823 h 1035646"/>
              <a:gd name="connsiteX4" fmla="*/ 517823 w 1035646"/>
              <a:gd name="connsiteY4" fmla="*/ 0 h 1035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646" h="1035646">
                <a:moveTo>
                  <a:pt x="517823" y="0"/>
                </a:moveTo>
                <a:cubicBezTo>
                  <a:pt x="803809" y="0"/>
                  <a:pt x="1035646" y="231837"/>
                  <a:pt x="1035646" y="517823"/>
                </a:cubicBezTo>
                <a:cubicBezTo>
                  <a:pt x="1035646" y="803809"/>
                  <a:pt x="803809" y="1035646"/>
                  <a:pt x="517823" y="1035646"/>
                </a:cubicBezTo>
                <a:cubicBezTo>
                  <a:pt x="231837" y="1035646"/>
                  <a:pt x="0" y="803809"/>
                  <a:pt x="0" y="517823"/>
                </a:cubicBezTo>
                <a:cubicBezTo>
                  <a:pt x="0" y="231837"/>
                  <a:pt x="231837" y="0"/>
                  <a:pt x="517823" y="0"/>
                </a:cubicBezTo>
                <a:close/>
              </a:path>
            </a:pathLst>
          </a:custGeom>
          <a:ln w="12700">
            <a:noFill/>
          </a:ln>
        </p:spPr>
        <p:txBody>
          <a:bodyPr wrap="square">
            <a:noAutofit/>
          </a:bodyPr>
          <a:lstStyle>
            <a:lvl1pPr marL="0" indent="0">
              <a:buNone/>
              <a:defRPr>
                <a:solidFill>
                  <a:schemeClr val="bg1"/>
                </a:solidFill>
              </a:defRPr>
            </a:lvl1pPr>
          </a:lstStyle>
          <a:p>
            <a:r>
              <a:rPr lang="en-US"/>
              <a:t>Click icon to add picture</a:t>
            </a:r>
            <a:endParaRPr lang="en-US" dirty="0"/>
          </a:p>
        </p:txBody>
      </p:sp>
      <p:sp>
        <p:nvSpPr>
          <p:cNvPr id="26" name="Text Placeholder 2">
            <a:extLst>
              <a:ext uri="{FF2B5EF4-FFF2-40B4-BE49-F238E27FC236}">
                <a16:creationId xmlns:a16="http://schemas.microsoft.com/office/drawing/2014/main" id="{C3FFF05F-EF65-0B4E-9E90-C3D75117D189}"/>
              </a:ext>
            </a:extLst>
          </p:cNvPr>
          <p:cNvSpPr>
            <a:spLocks noGrp="1"/>
          </p:cNvSpPr>
          <p:nvPr>
            <p:ph type="body" sz="quarter" idx="65" hasCustomPrompt="1"/>
          </p:nvPr>
        </p:nvSpPr>
        <p:spPr>
          <a:xfrm>
            <a:off x="542925" y="3259833"/>
            <a:ext cx="1605617" cy="226498"/>
          </a:xfrm>
        </p:spPr>
        <p:txBody>
          <a:bodyPr>
            <a:noAutofit/>
          </a:bodyPr>
          <a:lstStyle>
            <a:lvl1pPr marL="0" indent="0" algn="ctr">
              <a:buNone/>
              <a:defRPr sz="1200" b="1">
                <a:solidFill>
                  <a:schemeClr val="bg1"/>
                </a:solidFill>
              </a:defRPr>
            </a:lvl1pPr>
            <a:lvl2pPr marL="342900" indent="0">
              <a:buNone/>
              <a:defRPr/>
            </a:lvl2pPr>
          </a:lstStyle>
          <a:p>
            <a:pPr lvl="0"/>
            <a:r>
              <a:rPr lang="en-GB" dirty="0"/>
              <a:t>Click here</a:t>
            </a:r>
            <a:endParaRPr lang="en-US" dirty="0"/>
          </a:p>
        </p:txBody>
      </p:sp>
      <p:sp>
        <p:nvSpPr>
          <p:cNvPr id="27" name="Text Placeholder 2">
            <a:extLst>
              <a:ext uri="{FF2B5EF4-FFF2-40B4-BE49-F238E27FC236}">
                <a16:creationId xmlns:a16="http://schemas.microsoft.com/office/drawing/2014/main" id="{7097CAE5-23EE-0E4A-998A-412273C349AE}"/>
              </a:ext>
            </a:extLst>
          </p:cNvPr>
          <p:cNvSpPr>
            <a:spLocks noGrp="1"/>
          </p:cNvSpPr>
          <p:nvPr>
            <p:ph type="body" sz="quarter" idx="82" hasCustomPrompt="1"/>
          </p:nvPr>
        </p:nvSpPr>
        <p:spPr>
          <a:xfrm>
            <a:off x="542925" y="3550984"/>
            <a:ext cx="1605617" cy="897983"/>
          </a:xfrm>
        </p:spPr>
        <p:txBody>
          <a:bodyPr>
            <a:noAutofit/>
          </a:bodyPr>
          <a:lstStyle>
            <a:lvl1pPr marL="0" indent="0" algn="ctr">
              <a:buNone/>
              <a:defRPr sz="1100" b="0">
                <a:solidFill>
                  <a:schemeClr val="bg1"/>
                </a:solidFill>
              </a:defRPr>
            </a:lvl1pPr>
            <a:lvl2pPr marL="342900" indent="0">
              <a:buNone/>
              <a:defRPr/>
            </a:lvl2pPr>
          </a:lstStyle>
          <a:p>
            <a:pPr lvl="0"/>
            <a:r>
              <a:rPr lang="en-GB" dirty="0"/>
              <a:t>Click here</a:t>
            </a:r>
            <a:endParaRPr lang="en-US" dirty="0"/>
          </a:p>
        </p:txBody>
      </p:sp>
      <p:sp>
        <p:nvSpPr>
          <p:cNvPr id="28" name="Picture Placeholder 27">
            <a:extLst>
              <a:ext uri="{FF2B5EF4-FFF2-40B4-BE49-F238E27FC236}">
                <a16:creationId xmlns:a16="http://schemas.microsoft.com/office/drawing/2014/main" id="{72A1BD0C-0F7A-CF47-B7B2-8384309268C7}"/>
              </a:ext>
            </a:extLst>
          </p:cNvPr>
          <p:cNvSpPr>
            <a:spLocks noGrp="1"/>
          </p:cNvSpPr>
          <p:nvPr>
            <p:ph type="pic" sz="quarter" idx="103"/>
          </p:nvPr>
        </p:nvSpPr>
        <p:spPr>
          <a:xfrm>
            <a:off x="2713308" y="2107979"/>
            <a:ext cx="1035646" cy="1035646"/>
          </a:xfrm>
          <a:custGeom>
            <a:avLst/>
            <a:gdLst>
              <a:gd name="connsiteX0" fmla="*/ 517823 w 1035646"/>
              <a:gd name="connsiteY0" fmla="*/ 0 h 1035646"/>
              <a:gd name="connsiteX1" fmla="*/ 1035646 w 1035646"/>
              <a:gd name="connsiteY1" fmla="*/ 517823 h 1035646"/>
              <a:gd name="connsiteX2" fmla="*/ 517823 w 1035646"/>
              <a:gd name="connsiteY2" fmla="*/ 1035646 h 1035646"/>
              <a:gd name="connsiteX3" fmla="*/ 0 w 1035646"/>
              <a:gd name="connsiteY3" fmla="*/ 517823 h 1035646"/>
              <a:gd name="connsiteX4" fmla="*/ 517823 w 1035646"/>
              <a:gd name="connsiteY4" fmla="*/ 0 h 1035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646" h="1035646">
                <a:moveTo>
                  <a:pt x="517823" y="0"/>
                </a:moveTo>
                <a:cubicBezTo>
                  <a:pt x="803809" y="0"/>
                  <a:pt x="1035646" y="231837"/>
                  <a:pt x="1035646" y="517823"/>
                </a:cubicBezTo>
                <a:cubicBezTo>
                  <a:pt x="1035646" y="803809"/>
                  <a:pt x="803809" y="1035646"/>
                  <a:pt x="517823" y="1035646"/>
                </a:cubicBezTo>
                <a:cubicBezTo>
                  <a:pt x="231837" y="1035646"/>
                  <a:pt x="0" y="803809"/>
                  <a:pt x="0" y="517823"/>
                </a:cubicBezTo>
                <a:cubicBezTo>
                  <a:pt x="0" y="231837"/>
                  <a:pt x="231837" y="0"/>
                  <a:pt x="517823" y="0"/>
                </a:cubicBezTo>
                <a:close/>
              </a:path>
            </a:pathLst>
          </a:custGeom>
          <a:ln w="12700">
            <a:noFill/>
          </a:ln>
        </p:spPr>
        <p:txBody>
          <a:bodyPr wrap="square">
            <a:noAutofit/>
          </a:bodyPr>
          <a:lstStyle>
            <a:lvl1pPr marL="0" indent="0">
              <a:buNone/>
              <a:defRPr>
                <a:solidFill>
                  <a:schemeClr val="bg1"/>
                </a:solidFill>
              </a:defRPr>
            </a:lvl1pPr>
          </a:lstStyle>
          <a:p>
            <a:r>
              <a:rPr lang="en-US"/>
              <a:t>Click icon to add picture</a:t>
            </a:r>
            <a:endParaRPr lang="en-US" dirty="0"/>
          </a:p>
        </p:txBody>
      </p:sp>
      <p:sp>
        <p:nvSpPr>
          <p:cNvPr id="29" name="Text Placeholder 2">
            <a:extLst>
              <a:ext uri="{FF2B5EF4-FFF2-40B4-BE49-F238E27FC236}">
                <a16:creationId xmlns:a16="http://schemas.microsoft.com/office/drawing/2014/main" id="{42B5E869-A930-D342-99FD-F641826F622A}"/>
              </a:ext>
            </a:extLst>
          </p:cNvPr>
          <p:cNvSpPr>
            <a:spLocks noGrp="1"/>
          </p:cNvSpPr>
          <p:nvPr>
            <p:ph type="body" sz="quarter" idx="104" hasCustomPrompt="1"/>
          </p:nvPr>
        </p:nvSpPr>
        <p:spPr>
          <a:xfrm>
            <a:off x="2419226" y="3259833"/>
            <a:ext cx="1605617" cy="226498"/>
          </a:xfrm>
        </p:spPr>
        <p:txBody>
          <a:bodyPr>
            <a:noAutofit/>
          </a:bodyPr>
          <a:lstStyle>
            <a:lvl1pPr marL="0" indent="0" algn="ctr">
              <a:buNone/>
              <a:defRPr sz="1200" b="1">
                <a:solidFill>
                  <a:schemeClr val="bg1"/>
                </a:solidFill>
              </a:defRPr>
            </a:lvl1pPr>
            <a:lvl2pPr marL="342900" indent="0">
              <a:buNone/>
              <a:defRPr/>
            </a:lvl2pPr>
          </a:lstStyle>
          <a:p>
            <a:pPr lvl="0"/>
            <a:r>
              <a:rPr lang="en-GB" dirty="0"/>
              <a:t>Click here</a:t>
            </a:r>
            <a:endParaRPr lang="en-US" dirty="0"/>
          </a:p>
        </p:txBody>
      </p:sp>
      <p:sp>
        <p:nvSpPr>
          <p:cNvPr id="30" name="Text Placeholder 2">
            <a:extLst>
              <a:ext uri="{FF2B5EF4-FFF2-40B4-BE49-F238E27FC236}">
                <a16:creationId xmlns:a16="http://schemas.microsoft.com/office/drawing/2014/main" id="{B18D8A1E-235D-8B4B-9DEB-AFEA1A93CEBA}"/>
              </a:ext>
            </a:extLst>
          </p:cNvPr>
          <p:cNvSpPr>
            <a:spLocks noGrp="1"/>
          </p:cNvSpPr>
          <p:nvPr>
            <p:ph type="body" sz="quarter" idx="105" hasCustomPrompt="1"/>
          </p:nvPr>
        </p:nvSpPr>
        <p:spPr>
          <a:xfrm>
            <a:off x="2419226" y="3550984"/>
            <a:ext cx="1605617" cy="897983"/>
          </a:xfrm>
        </p:spPr>
        <p:txBody>
          <a:bodyPr>
            <a:noAutofit/>
          </a:bodyPr>
          <a:lstStyle>
            <a:lvl1pPr marL="0" indent="0" algn="ctr">
              <a:buNone/>
              <a:defRPr sz="1100" b="0">
                <a:solidFill>
                  <a:schemeClr val="bg1"/>
                </a:solidFill>
              </a:defRPr>
            </a:lvl1pPr>
            <a:lvl2pPr marL="342900" indent="0">
              <a:buNone/>
              <a:defRPr/>
            </a:lvl2pPr>
          </a:lstStyle>
          <a:p>
            <a:pPr lvl="0"/>
            <a:r>
              <a:rPr lang="en-GB" dirty="0"/>
              <a:t>Click here</a:t>
            </a:r>
            <a:endParaRPr lang="en-US" dirty="0"/>
          </a:p>
        </p:txBody>
      </p:sp>
      <p:sp>
        <p:nvSpPr>
          <p:cNvPr id="31" name="Picture Placeholder 30">
            <a:extLst>
              <a:ext uri="{FF2B5EF4-FFF2-40B4-BE49-F238E27FC236}">
                <a16:creationId xmlns:a16="http://schemas.microsoft.com/office/drawing/2014/main" id="{7AA95551-CB2E-6848-A8BC-2D4141606D3B}"/>
              </a:ext>
            </a:extLst>
          </p:cNvPr>
          <p:cNvSpPr>
            <a:spLocks noGrp="1"/>
          </p:cNvSpPr>
          <p:nvPr>
            <p:ph type="pic" sz="quarter" idx="109"/>
          </p:nvPr>
        </p:nvSpPr>
        <p:spPr>
          <a:xfrm>
            <a:off x="4595547" y="2107979"/>
            <a:ext cx="1035646" cy="1035646"/>
          </a:xfrm>
          <a:custGeom>
            <a:avLst/>
            <a:gdLst>
              <a:gd name="connsiteX0" fmla="*/ 517823 w 1035646"/>
              <a:gd name="connsiteY0" fmla="*/ 0 h 1035646"/>
              <a:gd name="connsiteX1" fmla="*/ 1035646 w 1035646"/>
              <a:gd name="connsiteY1" fmla="*/ 517823 h 1035646"/>
              <a:gd name="connsiteX2" fmla="*/ 517823 w 1035646"/>
              <a:gd name="connsiteY2" fmla="*/ 1035646 h 1035646"/>
              <a:gd name="connsiteX3" fmla="*/ 0 w 1035646"/>
              <a:gd name="connsiteY3" fmla="*/ 517823 h 1035646"/>
              <a:gd name="connsiteX4" fmla="*/ 517823 w 1035646"/>
              <a:gd name="connsiteY4" fmla="*/ 0 h 1035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646" h="1035646">
                <a:moveTo>
                  <a:pt x="517823" y="0"/>
                </a:moveTo>
                <a:cubicBezTo>
                  <a:pt x="803809" y="0"/>
                  <a:pt x="1035646" y="231837"/>
                  <a:pt x="1035646" y="517823"/>
                </a:cubicBezTo>
                <a:cubicBezTo>
                  <a:pt x="1035646" y="803809"/>
                  <a:pt x="803809" y="1035646"/>
                  <a:pt x="517823" y="1035646"/>
                </a:cubicBezTo>
                <a:cubicBezTo>
                  <a:pt x="231837" y="1035646"/>
                  <a:pt x="0" y="803809"/>
                  <a:pt x="0" y="517823"/>
                </a:cubicBezTo>
                <a:cubicBezTo>
                  <a:pt x="0" y="231837"/>
                  <a:pt x="231837" y="0"/>
                  <a:pt x="517823" y="0"/>
                </a:cubicBezTo>
                <a:close/>
              </a:path>
            </a:pathLst>
          </a:custGeom>
          <a:ln w="12700">
            <a:noFill/>
          </a:ln>
        </p:spPr>
        <p:txBody>
          <a:bodyPr wrap="square">
            <a:noAutofit/>
          </a:bodyPr>
          <a:lstStyle>
            <a:lvl1pPr marL="0" indent="0">
              <a:buNone/>
              <a:defRPr>
                <a:solidFill>
                  <a:schemeClr val="bg1"/>
                </a:solidFill>
              </a:defRPr>
            </a:lvl1pPr>
          </a:lstStyle>
          <a:p>
            <a:r>
              <a:rPr lang="en-US"/>
              <a:t>Click icon to add picture</a:t>
            </a:r>
            <a:endParaRPr lang="en-US" dirty="0"/>
          </a:p>
        </p:txBody>
      </p:sp>
      <p:sp>
        <p:nvSpPr>
          <p:cNvPr id="32" name="Text Placeholder 2">
            <a:extLst>
              <a:ext uri="{FF2B5EF4-FFF2-40B4-BE49-F238E27FC236}">
                <a16:creationId xmlns:a16="http://schemas.microsoft.com/office/drawing/2014/main" id="{D1B14A2E-41E7-714E-9B12-2FA86D92B868}"/>
              </a:ext>
            </a:extLst>
          </p:cNvPr>
          <p:cNvSpPr>
            <a:spLocks noGrp="1"/>
          </p:cNvSpPr>
          <p:nvPr>
            <p:ph type="body" sz="quarter" idx="110" hasCustomPrompt="1"/>
          </p:nvPr>
        </p:nvSpPr>
        <p:spPr>
          <a:xfrm>
            <a:off x="4301465" y="3259833"/>
            <a:ext cx="1605617" cy="226498"/>
          </a:xfrm>
        </p:spPr>
        <p:txBody>
          <a:bodyPr>
            <a:noAutofit/>
          </a:bodyPr>
          <a:lstStyle>
            <a:lvl1pPr marL="0" indent="0" algn="ctr">
              <a:buNone/>
              <a:defRPr sz="1200" b="1">
                <a:solidFill>
                  <a:schemeClr val="bg1"/>
                </a:solidFill>
              </a:defRPr>
            </a:lvl1pPr>
            <a:lvl2pPr marL="342900" indent="0">
              <a:buNone/>
              <a:defRPr/>
            </a:lvl2pPr>
          </a:lstStyle>
          <a:p>
            <a:pPr lvl="0"/>
            <a:r>
              <a:rPr lang="en-GB" dirty="0"/>
              <a:t>Click here</a:t>
            </a:r>
            <a:endParaRPr lang="en-US" dirty="0"/>
          </a:p>
        </p:txBody>
      </p:sp>
      <p:sp>
        <p:nvSpPr>
          <p:cNvPr id="33" name="Text Placeholder 2">
            <a:extLst>
              <a:ext uri="{FF2B5EF4-FFF2-40B4-BE49-F238E27FC236}">
                <a16:creationId xmlns:a16="http://schemas.microsoft.com/office/drawing/2014/main" id="{A02BE7F7-89E9-D44A-9079-3D7B60281BB5}"/>
              </a:ext>
            </a:extLst>
          </p:cNvPr>
          <p:cNvSpPr>
            <a:spLocks noGrp="1"/>
          </p:cNvSpPr>
          <p:nvPr>
            <p:ph type="body" sz="quarter" idx="111" hasCustomPrompt="1"/>
          </p:nvPr>
        </p:nvSpPr>
        <p:spPr>
          <a:xfrm>
            <a:off x="4301465" y="3550984"/>
            <a:ext cx="1605617" cy="897983"/>
          </a:xfrm>
        </p:spPr>
        <p:txBody>
          <a:bodyPr>
            <a:noAutofit/>
          </a:bodyPr>
          <a:lstStyle>
            <a:lvl1pPr marL="0" indent="0" algn="ctr">
              <a:buNone/>
              <a:defRPr sz="1100" b="0">
                <a:solidFill>
                  <a:schemeClr val="bg1"/>
                </a:solidFill>
              </a:defRPr>
            </a:lvl1pPr>
            <a:lvl2pPr marL="342900" indent="0">
              <a:buNone/>
              <a:defRPr/>
            </a:lvl2pPr>
          </a:lstStyle>
          <a:p>
            <a:pPr lvl="0"/>
            <a:r>
              <a:rPr lang="en-GB" dirty="0"/>
              <a:t>Click here</a:t>
            </a:r>
            <a:endParaRPr lang="en-US" dirty="0"/>
          </a:p>
        </p:txBody>
      </p:sp>
      <p:sp>
        <p:nvSpPr>
          <p:cNvPr id="34" name="Picture Placeholder 33">
            <a:extLst>
              <a:ext uri="{FF2B5EF4-FFF2-40B4-BE49-F238E27FC236}">
                <a16:creationId xmlns:a16="http://schemas.microsoft.com/office/drawing/2014/main" id="{5BDD8AA9-53DB-A74F-AF88-E020F8115D3A}"/>
              </a:ext>
            </a:extLst>
          </p:cNvPr>
          <p:cNvSpPr>
            <a:spLocks noGrp="1"/>
          </p:cNvSpPr>
          <p:nvPr>
            <p:ph type="pic" sz="quarter" idx="115"/>
          </p:nvPr>
        </p:nvSpPr>
        <p:spPr>
          <a:xfrm>
            <a:off x="6477786" y="2107979"/>
            <a:ext cx="1035646" cy="1035646"/>
          </a:xfrm>
          <a:custGeom>
            <a:avLst/>
            <a:gdLst>
              <a:gd name="connsiteX0" fmla="*/ 517823 w 1035646"/>
              <a:gd name="connsiteY0" fmla="*/ 0 h 1035646"/>
              <a:gd name="connsiteX1" fmla="*/ 1035646 w 1035646"/>
              <a:gd name="connsiteY1" fmla="*/ 517823 h 1035646"/>
              <a:gd name="connsiteX2" fmla="*/ 517823 w 1035646"/>
              <a:gd name="connsiteY2" fmla="*/ 1035646 h 1035646"/>
              <a:gd name="connsiteX3" fmla="*/ 0 w 1035646"/>
              <a:gd name="connsiteY3" fmla="*/ 517823 h 1035646"/>
              <a:gd name="connsiteX4" fmla="*/ 517823 w 1035646"/>
              <a:gd name="connsiteY4" fmla="*/ 0 h 1035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646" h="1035646">
                <a:moveTo>
                  <a:pt x="517823" y="0"/>
                </a:moveTo>
                <a:cubicBezTo>
                  <a:pt x="803809" y="0"/>
                  <a:pt x="1035646" y="231837"/>
                  <a:pt x="1035646" y="517823"/>
                </a:cubicBezTo>
                <a:cubicBezTo>
                  <a:pt x="1035646" y="803809"/>
                  <a:pt x="803809" y="1035646"/>
                  <a:pt x="517823" y="1035646"/>
                </a:cubicBezTo>
                <a:cubicBezTo>
                  <a:pt x="231837" y="1035646"/>
                  <a:pt x="0" y="803809"/>
                  <a:pt x="0" y="517823"/>
                </a:cubicBezTo>
                <a:cubicBezTo>
                  <a:pt x="0" y="231837"/>
                  <a:pt x="231837" y="0"/>
                  <a:pt x="517823" y="0"/>
                </a:cubicBezTo>
                <a:close/>
              </a:path>
            </a:pathLst>
          </a:custGeom>
          <a:ln w="12700">
            <a:noFill/>
          </a:ln>
        </p:spPr>
        <p:txBody>
          <a:bodyPr wrap="square">
            <a:noAutofit/>
          </a:bodyPr>
          <a:lstStyle>
            <a:lvl1pPr marL="0" indent="0">
              <a:buNone/>
              <a:defRPr>
                <a:solidFill>
                  <a:schemeClr val="bg1"/>
                </a:solidFill>
              </a:defRPr>
            </a:lvl1pPr>
          </a:lstStyle>
          <a:p>
            <a:r>
              <a:rPr lang="en-US"/>
              <a:t>Click icon to add picture</a:t>
            </a:r>
            <a:endParaRPr lang="en-US" dirty="0"/>
          </a:p>
        </p:txBody>
      </p:sp>
      <p:sp>
        <p:nvSpPr>
          <p:cNvPr id="35" name="Text Placeholder 2">
            <a:extLst>
              <a:ext uri="{FF2B5EF4-FFF2-40B4-BE49-F238E27FC236}">
                <a16:creationId xmlns:a16="http://schemas.microsoft.com/office/drawing/2014/main" id="{7BBAE451-FFDE-0F4D-BCAF-2FBAB755E01C}"/>
              </a:ext>
            </a:extLst>
          </p:cNvPr>
          <p:cNvSpPr>
            <a:spLocks noGrp="1"/>
          </p:cNvSpPr>
          <p:nvPr>
            <p:ph type="body" sz="quarter" idx="116" hasCustomPrompt="1"/>
          </p:nvPr>
        </p:nvSpPr>
        <p:spPr>
          <a:xfrm>
            <a:off x="6183704" y="3259833"/>
            <a:ext cx="1605617" cy="226498"/>
          </a:xfrm>
        </p:spPr>
        <p:txBody>
          <a:bodyPr>
            <a:noAutofit/>
          </a:bodyPr>
          <a:lstStyle>
            <a:lvl1pPr marL="0" indent="0" algn="ctr">
              <a:buNone/>
              <a:defRPr sz="1200" b="1">
                <a:solidFill>
                  <a:schemeClr val="bg1"/>
                </a:solidFill>
              </a:defRPr>
            </a:lvl1pPr>
            <a:lvl2pPr marL="342900" indent="0">
              <a:buNone/>
              <a:defRPr/>
            </a:lvl2pPr>
          </a:lstStyle>
          <a:p>
            <a:pPr lvl="0"/>
            <a:r>
              <a:rPr lang="en-GB" dirty="0"/>
              <a:t>Click here</a:t>
            </a:r>
            <a:endParaRPr lang="en-US" dirty="0"/>
          </a:p>
        </p:txBody>
      </p:sp>
      <p:sp>
        <p:nvSpPr>
          <p:cNvPr id="36" name="Text Placeholder 2">
            <a:extLst>
              <a:ext uri="{FF2B5EF4-FFF2-40B4-BE49-F238E27FC236}">
                <a16:creationId xmlns:a16="http://schemas.microsoft.com/office/drawing/2014/main" id="{9D4DB348-4066-F34E-8ECD-5332D961239C}"/>
              </a:ext>
            </a:extLst>
          </p:cNvPr>
          <p:cNvSpPr>
            <a:spLocks noGrp="1"/>
          </p:cNvSpPr>
          <p:nvPr>
            <p:ph type="body" sz="quarter" idx="117" hasCustomPrompt="1"/>
          </p:nvPr>
        </p:nvSpPr>
        <p:spPr>
          <a:xfrm>
            <a:off x="6183704" y="3550984"/>
            <a:ext cx="1605617" cy="897983"/>
          </a:xfrm>
        </p:spPr>
        <p:txBody>
          <a:bodyPr>
            <a:noAutofit/>
          </a:bodyPr>
          <a:lstStyle>
            <a:lvl1pPr marL="0" indent="0" algn="ctr">
              <a:buNone/>
              <a:defRPr sz="1100" b="0">
                <a:solidFill>
                  <a:schemeClr val="bg1"/>
                </a:solidFill>
              </a:defRPr>
            </a:lvl1pPr>
            <a:lvl2pPr marL="342900" indent="0">
              <a:buNone/>
              <a:defRPr/>
            </a:lvl2pPr>
          </a:lstStyle>
          <a:p>
            <a:pPr lvl="0"/>
            <a:r>
              <a:rPr lang="en-GB" dirty="0"/>
              <a:t>Click here</a:t>
            </a:r>
            <a:endParaRPr lang="en-US" dirty="0"/>
          </a:p>
        </p:txBody>
      </p:sp>
    </p:spTree>
    <p:extLst>
      <p:ext uri="{BB962C8B-B14F-4D97-AF65-F5344CB8AC3E}">
        <p14:creationId xmlns:p14="http://schemas.microsoft.com/office/powerpoint/2010/main" val="3674492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ata page (8)">
    <p:bg>
      <p:bgPr>
        <a:solidFill>
          <a:srgbClr val="005289"/>
        </a:solidFill>
        <a:effectLst/>
      </p:bgPr>
    </p:bg>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7A5E6A2E-43F0-B94A-B0F4-0970CF97A31C}"/>
              </a:ext>
            </a:extLst>
          </p:cNvPr>
          <p:cNvSpPr>
            <a:spLocks noGrp="1"/>
          </p:cNvSpPr>
          <p:nvPr>
            <p:ph type="body" sz="quarter" idx="14" hasCustomPrompt="1"/>
          </p:nvPr>
        </p:nvSpPr>
        <p:spPr>
          <a:xfrm>
            <a:off x="542925" y="1773343"/>
            <a:ext cx="1605617" cy="500887"/>
          </a:xfrm>
        </p:spPr>
        <p:txBody>
          <a:bodyPr>
            <a:noAutofit/>
          </a:bodyPr>
          <a:lstStyle>
            <a:lvl1pPr marL="0" indent="0" algn="ctr">
              <a:buNone/>
              <a:defRPr sz="3750" b="1">
                <a:solidFill>
                  <a:srgbClr val="F9C000"/>
                </a:solidFill>
              </a:defRPr>
            </a:lvl1pPr>
          </a:lstStyle>
          <a:p>
            <a:pPr lvl="0"/>
            <a:r>
              <a:rPr lang="en-GB" dirty="0"/>
              <a:t>#</a:t>
            </a:r>
            <a:endParaRPr lang="en-US" dirty="0"/>
          </a:p>
        </p:txBody>
      </p:sp>
      <p:sp>
        <p:nvSpPr>
          <p:cNvPr id="4" name="Title 7">
            <a:extLst>
              <a:ext uri="{FF2B5EF4-FFF2-40B4-BE49-F238E27FC236}">
                <a16:creationId xmlns:a16="http://schemas.microsoft.com/office/drawing/2014/main" id="{81D802CD-A9A1-C847-A5D5-1A30CA38B8F6}"/>
              </a:ext>
            </a:extLst>
          </p:cNvPr>
          <p:cNvSpPr>
            <a:spLocks noGrp="1"/>
          </p:cNvSpPr>
          <p:nvPr>
            <p:ph type="title" hasCustomPrompt="1"/>
          </p:nvPr>
        </p:nvSpPr>
        <p:spPr>
          <a:xfrm>
            <a:off x="543923" y="694533"/>
            <a:ext cx="7971766" cy="379161"/>
          </a:xfrm>
          <a:prstGeom prst="rect">
            <a:avLst/>
          </a:prstGeom>
        </p:spPr>
        <p:txBody>
          <a:bodyPr>
            <a:noAutofit/>
          </a:bodyPr>
          <a:lstStyle>
            <a:lvl1pPr>
              <a:defRPr sz="3000" b="1" i="0" baseline="0">
                <a:solidFill>
                  <a:schemeClr val="bg1"/>
                </a:solidFill>
                <a:latin typeface="Arial" panose="020B0604020202020204" pitchFamily="34" charset="0"/>
                <a:cs typeface="Arial" panose="020B0604020202020204" pitchFamily="34" charset="0"/>
              </a:defRPr>
            </a:lvl1pPr>
          </a:lstStyle>
          <a:p>
            <a:r>
              <a:rPr lang="en-GB" dirty="0"/>
              <a:t>Click to add title</a:t>
            </a:r>
            <a:endParaRPr lang="en-US" dirty="0"/>
          </a:p>
        </p:txBody>
      </p:sp>
      <p:sp>
        <p:nvSpPr>
          <p:cNvPr id="5" name="Rectangle 4">
            <a:extLst>
              <a:ext uri="{FF2B5EF4-FFF2-40B4-BE49-F238E27FC236}">
                <a16:creationId xmlns:a16="http://schemas.microsoft.com/office/drawing/2014/main" id="{21EBA59B-3FB4-444D-9F39-6B3F08BF92CE}"/>
              </a:ext>
            </a:extLst>
          </p:cNvPr>
          <p:cNvSpPr/>
          <p:nvPr userDrawn="1"/>
        </p:nvSpPr>
        <p:spPr>
          <a:xfrm>
            <a:off x="624612" y="538116"/>
            <a:ext cx="485473" cy="34289"/>
          </a:xfrm>
          <a:prstGeom prst="rect">
            <a:avLst/>
          </a:prstGeom>
          <a:solidFill>
            <a:srgbClr val="F9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1" b="0" i="0" dirty="0">
              <a:latin typeface="Arial" panose="020B0604020202020204" pitchFamily="34" charset="0"/>
            </a:endParaRPr>
          </a:p>
        </p:txBody>
      </p:sp>
      <p:sp>
        <p:nvSpPr>
          <p:cNvPr id="6" name="Text Placeholder 21">
            <a:extLst>
              <a:ext uri="{FF2B5EF4-FFF2-40B4-BE49-F238E27FC236}">
                <a16:creationId xmlns:a16="http://schemas.microsoft.com/office/drawing/2014/main" id="{733DC9CF-A961-8045-AE92-053ED0236680}"/>
              </a:ext>
            </a:extLst>
          </p:cNvPr>
          <p:cNvSpPr>
            <a:spLocks noGrp="1"/>
          </p:cNvSpPr>
          <p:nvPr>
            <p:ph type="body" sz="quarter" idx="20" hasCustomPrompt="1"/>
          </p:nvPr>
        </p:nvSpPr>
        <p:spPr>
          <a:xfrm>
            <a:off x="542925" y="1095451"/>
            <a:ext cx="7972425" cy="260350"/>
          </a:xfrm>
        </p:spPr>
        <p:txBody>
          <a:bodyPr>
            <a:noAutofit/>
          </a:bodyPr>
          <a:lstStyle>
            <a:lvl1pPr marL="0" indent="0">
              <a:buNone/>
              <a:defRPr b="1">
                <a:solidFill>
                  <a:srgbClr val="F9C000"/>
                </a:solidFill>
              </a:defRPr>
            </a:lvl1pPr>
          </a:lstStyle>
          <a:p>
            <a:pPr lvl="0"/>
            <a:r>
              <a:rPr lang="en-GB" dirty="0"/>
              <a:t>Click to add subtitle</a:t>
            </a:r>
          </a:p>
        </p:txBody>
      </p:sp>
      <p:sp>
        <p:nvSpPr>
          <p:cNvPr id="11" name="Text Placeholder 4">
            <a:extLst>
              <a:ext uri="{FF2B5EF4-FFF2-40B4-BE49-F238E27FC236}">
                <a16:creationId xmlns:a16="http://schemas.microsoft.com/office/drawing/2014/main" id="{60B84160-FCB0-CB45-B8A2-210A7549FC6A}"/>
              </a:ext>
            </a:extLst>
          </p:cNvPr>
          <p:cNvSpPr>
            <a:spLocks noGrp="1"/>
          </p:cNvSpPr>
          <p:nvPr>
            <p:ph type="body" sz="quarter" idx="24" hasCustomPrompt="1"/>
          </p:nvPr>
        </p:nvSpPr>
        <p:spPr>
          <a:xfrm>
            <a:off x="542925" y="3260949"/>
            <a:ext cx="1605617" cy="500887"/>
          </a:xfrm>
        </p:spPr>
        <p:txBody>
          <a:bodyPr>
            <a:noAutofit/>
          </a:bodyPr>
          <a:lstStyle>
            <a:lvl1pPr marL="0" indent="0" algn="ctr">
              <a:buNone/>
              <a:defRPr sz="3750" b="1">
                <a:solidFill>
                  <a:srgbClr val="F9C000"/>
                </a:solidFill>
              </a:defRPr>
            </a:lvl1pPr>
          </a:lstStyle>
          <a:p>
            <a:pPr lvl="0"/>
            <a:r>
              <a:rPr lang="en-GB" dirty="0"/>
              <a:t>#</a:t>
            </a:r>
            <a:endParaRPr lang="en-US" dirty="0"/>
          </a:p>
        </p:txBody>
      </p:sp>
      <p:sp>
        <p:nvSpPr>
          <p:cNvPr id="18" name="Text Placeholder 4">
            <a:extLst>
              <a:ext uri="{FF2B5EF4-FFF2-40B4-BE49-F238E27FC236}">
                <a16:creationId xmlns:a16="http://schemas.microsoft.com/office/drawing/2014/main" id="{83AB40EE-EE7D-0A44-AEB6-CDA4CCBCC348}"/>
              </a:ext>
            </a:extLst>
          </p:cNvPr>
          <p:cNvSpPr>
            <a:spLocks noGrp="1"/>
          </p:cNvSpPr>
          <p:nvPr>
            <p:ph type="body" sz="quarter" idx="32" hasCustomPrompt="1"/>
          </p:nvPr>
        </p:nvSpPr>
        <p:spPr>
          <a:xfrm>
            <a:off x="2439964" y="1773343"/>
            <a:ext cx="1605617" cy="500887"/>
          </a:xfrm>
        </p:spPr>
        <p:txBody>
          <a:bodyPr>
            <a:noAutofit/>
          </a:bodyPr>
          <a:lstStyle>
            <a:lvl1pPr marL="0" indent="0" algn="ctr">
              <a:buNone/>
              <a:defRPr sz="3750" b="1">
                <a:solidFill>
                  <a:srgbClr val="F9C000"/>
                </a:solidFill>
              </a:defRPr>
            </a:lvl1pPr>
          </a:lstStyle>
          <a:p>
            <a:pPr lvl="0"/>
            <a:r>
              <a:rPr lang="en-GB" dirty="0"/>
              <a:t>#</a:t>
            </a:r>
            <a:endParaRPr lang="en-US" dirty="0"/>
          </a:p>
        </p:txBody>
      </p:sp>
      <p:sp>
        <p:nvSpPr>
          <p:cNvPr id="22" name="Text Placeholder 4">
            <a:extLst>
              <a:ext uri="{FF2B5EF4-FFF2-40B4-BE49-F238E27FC236}">
                <a16:creationId xmlns:a16="http://schemas.microsoft.com/office/drawing/2014/main" id="{3724406F-2CF7-AD42-9227-6780D52C1AA8}"/>
              </a:ext>
            </a:extLst>
          </p:cNvPr>
          <p:cNvSpPr>
            <a:spLocks noGrp="1"/>
          </p:cNvSpPr>
          <p:nvPr>
            <p:ph type="body" sz="quarter" idx="33" hasCustomPrompt="1"/>
          </p:nvPr>
        </p:nvSpPr>
        <p:spPr>
          <a:xfrm>
            <a:off x="2439964" y="3260949"/>
            <a:ext cx="1605617" cy="500887"/>
          </a:xfrm>
        </p:spPr>
        <p:txBody>
          <a:bodyPr>
            <a:noAutofit/>
          </a:bodyPr>
          <a:lstStyle>
            <a:lvl1pPr marL="0" indent="0" algn="ctr">
              <a:buNone/>
              <a:defRPr sz="3750" b="1">
                <a:solidFill>
                  <a:srgbClr val="F9C000"/>
                </a:solidFill>
              </a:defRPr>
            </a:lvl1pPr>
          </a:lstStyle>
          <a:p>
            <a:pPr lvl="0"/>
            <a:r>
              <a:rPr lang="en-GB" dirty="0"/>
              <a:t>#</a:t>
            </a:r>
            <a:endParaRPr lang="en-US" dirty="0"/>
          </a:p>
        </p:txBody>
      </p:sp>
      <p:sp>
        <p:nvSpPr>
          <p:cNvPr id="29" name="Text Placeholder 4">
            <a:extLst>
              <a:ext uri="{FF2B5EF4-FFF2-40B4-BE49-F238E27FC236}">
                <a16:creationId xmlns:a16="http://schemas.microsoft.com/office/drawing/2014/main" id="{BF9742F5-0139-4A48-861E-DE0DFCB2D631}"/>
              </a:ext>
            </a:extLst>
          </p:cNvPr>
          <p:cNvSpPr>
            <a:spLocks noGrp="1"/>
          </p:cNvSpPr>
          <p:nvPr>
            <p:ph type="body" sz="quarter" idx="40" hasCustomPrompt="1"/>
          </p:nvPr>
        </p:nvSpPr>
        <p:spPr>
          <a:xfrm>
            <a:off x="4337002" y="1773343"/>
            <a:ext cx="1605617" cy="500887"/>
          </a:xfrm>
        </p:spPr>
        <p:txBody>
          <a:bodyPr>
            <a:noAutofit/>
          </a:bodyPr>
          <a:lstStyle>
            <a:lvl1pPr marL="0" indent="0" algn="ctr">
              <a:buNone/>
              <a:defRPr sz="3750" b="1">
                <a:solidFill>
                  <a:srgbClr val="F9C000"/>
                </a:solidFill>
              </a:defRPr>
            </a:lvl1pPr>
          </a:lstStyle>
          <a:p>
            <a:pPr lvl="0"/>
            <a:r>
              <a:rPr lang="en-GB" dirty="0"/>
              <a:t>#</a:t>
            </a:r>
            <a:endParaRPr lang="en-US" dirty="0"/>
          </a:p>
        </p:txBody>
      </p:sp>
      <p:sp>
        <p:nvSpPr>
          <p:cNvPr id="30" name="Text Placeholder 4">
            <a:extLst>
              <a:ext uri="{FF2B5EF4-FFF2-40B4-BE49-F238E27FC236}">
                <a16:creationId xmlns:a16="http://schemas.microsoft.com/office/drawing/2014/main" id="{2BBF9E23-8DBE-AF49-81BF-752935498CA2}"/>
              </a:ext>
            </a:extLst>
          </p:cNvPr>
          <p:cNvSpPr>
            <a:spLocks noGrp="1"/>
          </p:cNvSpPr>
          <p:nvPr>
            <p:ph type="body" sz="quarter" idx="41" hasCustomPrompt="1"/>
          </p:nvPr>
        </p:nvSpPr>
        <p:spPr>
          <a:xfrm>
            <a:off x="4337002" y="3260949"/>
            <a:ext cx="1605617" cy="500887"/>
          </a:xfrm>
        </p:spPr>
        <p:txBody>
          <a:bodyPr>
            <a:noAutofit/>
          </a:bodyPr>
          <a:lstStyle>
            <a:lvl1pPr marL="0" indent="0" algn="ctr">
              <a:buNone/>
              <a:defRPr sz="3750" b="1">
                <a:solidFill>
                  <a:srgbClr val="F9C000"/>
                </a:solidFill>
              </a:defRPr>
            </a:lvl1pPr>
          </a:lstStyle>
          <a:p>
            <a:pPr lvl="0"/>
            <a:r>
              <a:rPr lang="en-GB" dirty="0"/>
              <a:t>#</a:t>
            </a:r>
            <a:endParaRPr lang="en-US" dirty="0"/>
          </a:p>
        </p:txBody>
      </p:sp>
      <p:sp>
        <p:nvSpPr>
          <p:cNvPr id="37" name="Text Placeholder 4">
            <a:extLst>
              <a:ext uri="{FF2B5EF4-FFF2-40B4-BE49-F238E27FC236}">
                <a16:creationId xmlns:a16="http://schemas.microsoft.com/office/drawing/2014/main" id="{0F76EF02-8579-324D-9426-9AA9606125B8}"/>
              </a:ext>
            </a:extLst>
          </p:cNvPr>
          <p:cNvSpPr>
            <a:spLocks noGrp="1"/>
          </p:cNvSpPr>
          <p:nvPr>
            <p:ph type="body" sz="quarter" idx="48" hasCustomPrompt="1"/>
          </p:nvPr>
        </p:nvSpPr>
        <p:spPr>
          <a:xfrm>
            <a:off x="6238590" y="1773343"/>
            <a:ext cx="1605617" cy="500887"/>
          </a:xfrm>
        </p:spPr>
        <p:txBody>
          <a:bodyPr>
            <a:noAutofit/>
          </a:bodyPr>
          <a:lstStyle>
            <a:lvl1pPr marL="0" indent="0" algn="ctr">
              <a:buNone/>
              <a:defRPr sz="3750" b="1">
                <a:solidFill>
                  <a:srgbClr val="F9C000"/>
                </a:solidFill>
              </a:defRPr>
            </a:lvl1pPr>
          </a:lstStyle>
          <a:p>
            <a:pPr lvl="0"/>
            <a:r>
              <a:rPr lang="en-GB" dirty="0"/>
              <a:t>#</a:t>
            </a:r>
            <a:endParaRPr lang="en-US" dirty="0"/>
          </a:p>
        </p:txBody>
      </p:sp>
      <p:sp>
        <p:nvSpPr>
          <p:cNvPr id="38" name="Text Placeholder 4">
            <a:extLst>
              <a:ext uri="{FF2B5EF4-FFF2-40B4-BE49-F238E27FC236}">
                <a16:creationId xmlns:a16="http://schemas.microsoft.com/office/drawing/2014/main" id="{E6349145-A89D-C647-92B9-4BE4823C4927}"/>
              </a:ext>
            </a:extLst>
          </p:cNvPr>
          <p:cNvSpPr>
            <a:spLocks noGrp="1"/>
          </p:cNvSpPr>
          <p:nvPr>
            <p:ph type="body" sz="quarter" idx="49" hasCustomPrompt="1"/>
          </p:nvPr>
        </p:nvSpPr>
        <p:spPr>
          <a:xfrm>
            <a:off x="6238590" y="3260949"/>
            <a:ext cx="1605617" cy="500887"/>
          </a:xfrm>
        </p:spPr>
        <p:txBody>
          <a:bodyPr>
            <a:noAutofit/>
          </a:bodyPr>
          <a:lstStyle>
            <a:lvl1pPr marL="0" indent="0" algn="ctr">
              <a:buNone/>
              <a:defRPr sz="3750" b="1">
                <a:solidFill>
                  <a:srgbClr val="F9C000"/>
                </a:solidFill>
              </a:defRPr>
            </a:lvl1pPr>
          </a:lstStyle>
          <a:p>
            <a:pPr lvl="0"/>
            <a:r>
              <a:rPr lang="en-GB" dirty="0"/>
              <a:t>#</a:t>
            </a:r>
            <a:endParaRPr lang="en-US" dirty="0"/>
          </a:p>
        </p:txBody>
      </p:sp>
      <p:sp>
        <p:nvSpPr>
          <p:cNvPr id="3" name="Text Placeholder 2">
            <a:extLst>
              <a:ext uri="{FF2B5EF4-FFF2-40B4-BE49-F238E27FC236}">
                <a16:creationId xmlns:a16="http://schemas.microsoft.com/office/drawing/2014/main" id="{BCEC162D-DBF8-9C41-A405-25F0FAD7DB2C}"/>
              </a:ext>
            </a:extLst>
          </p:cNvPr>
          <p:cNvSpPr>
            <a:spLocks noGrp="1"/>
          </p:cNvSpPr>
          <p:nvPr>
            <p:ph type="body" sz="quarter" idx="64" hasCustomPrompt="1"/>
          </p:nvPr>
        </p:nvSpPr>
        <p:spPr>
          <a:xfrm>
            <a:off x="2444512" y="2342521"/>
            <a:ext cx="1605617" cy="226498"/>
          </a:xfrm>
        </p:spPr>
        <p:txBody>
          <a:bodyPr>
            <a:noAutofit/>
          </a:bodyPr>
          <a:lstStyle>
            <a:lvl1pPr marL="0" indent="0" algn="ctr">
              <a:buNone/>
              <a:defRPr sz="1200" b="1">
                <a:solidFill>
                  <a:schemeClr val="bg1"/>
                </a:solidFill>
              </a:defRPr>
            </a:lvl1pPr>
            <a:lvl2pPr marL="342900" indent="0">
              <a:buNone/>
              <a:defRPr/>
            </a:lvl2pPr>
          </a:lstStyle>
          <a:p>
            <a:pPr lvl="0"/>
            <a:r>
              <a:rPr lang="en-GB" dirty="0"/>
              <a:t>Click here</a:t>
            </a:r>
            <a:endParaRPr lang="en-US" dirty="0"/>
          </a:p>
        </p:txBody>
      </p:sp>
      <p:sp>
        <p:nvSpPr>
          <p:cNvPr id="60" name="Text Placeholder 2">
            <a:extLst>
              <a:ext uri="{FF2B5EF4-FFF2-40B4-BE49-F238E27FC236}">
                <a16:creationId xmlns:a16="http://schemas.microsoft.com/office/drawing/2014/main" id="{8C5C762C-893B-DB4D-A83B-4FC174697C9F}"/>
              </a:ext>
            </a:extLst>
          </p:cNvPr>
          <p:cNvSpPr>
            <a:spLocks noGrp="1"/>
          </p:cNvSpPr>
          <p:nvPr>
            <p:ph type="body" sz="quarter" idx="65" hasCustomPrompt="1"/>
          </p:nvPr>
        </p:nvSpPr>
        <p:spPr>
          <a:xfrm>
            <a:off x="547473" y="2342521"/>
            <a:ext cx="1605617" cy="226498"/>
          </a:xfrm>
        </p:spPr>
        <p:txBody>
          <a:bodyPr>
            <a:noAutofit/>
          </a:bodyPr>
          <a:lstStyle>
            <a:lvl1pPr marL="0" indent="0" algn="ctr">
              <a:buNone/>
              <a:defRPr sz="1200" b="1">
                <a:solidFill>
                  <a:schemeClr val="bg1"/>
                </a:solidFill>
              </a:defRPr>
            </a:lvl1pPr>
            <a:lvl2pPr marL="342900" indent="0">
              <a:buNone/>
              <a:defRPr/>
            </a:lvl2pPr>
          </a:lstStyle>
          <a:p>
            <a:pPr lvl="0"/>
            <a:r>
              <a:rPr lang="en-GB" dirty="0"/>
              <a:t>Click here</a:t>
            </a:r>
            <a:endParaRPr lang="en-US" dirty="0"/>
          </a:p>
        </p:txBody>
      </p:sp>
      <p:sp>
        <p:nvSpPr>
          <p:cNvPr id="67" name="Text Placeholder 2">
            <a:extLst>
              <a:ext uri="{FF2B5EF4-FFF2-40B4-BE49-F238E27FC236}">
                <a16:creationId xmlns:a16="http://schemas.microsoft.com/office/drawing/2014/main" id="{B8FBB777-7C5A-8948-83A3-FACD7114D76B}"/>
              </a:ext>
            </a:extLst>
          </p:cNvPr>
          <p:cNvSpPr>
            <a:spLocks noGrp="1"/>
          </p:cNvSpPr>
          <p:nvPr>
            <p:ph type="body" sz="quarter" idx="67" hasCustomPrompt="1"/>
          </p:nvPr>
        </p:nvSpPr>
        <p:spPr>
          <a:xfrm>
            <a:off x="4341551" y="2342521"/>
            <a:ext cx="1605617" cy="226498"/>
          </a:xfrm>
        </p:spPr>
        <p:txBody>
          <a:bodyPr>
            <a:noAutofit/>
          </a:bodyPr>
          <a:lstStyle>
            <a:lvl1pPr marL="0" indent="0" algn="ctr">
              <a:buNone/>
              <a:defRPr sz="1200" b="1">
                <a:solidFill>
                  <a:schemeClr val="bg1"/>
                </a:solidFill>
              </a:defRPr>
            </a:lvl1pPr>
            <a:lvl2pPr marL="342900" indent="0">
              <a:buNone/>
              <a:defRPr/>
            </a:lvl2pPr>
          </a:lstStyle>
          <a:p>
            <a:pPr lvl="0"/>
            <a:r>
              <a:rPr lang="en-GB" dirty="0"/>
              <a:t>Click here</a:t>
            </a:r>
            <a:endParaRPr lang="en-US" dirty="0"/>
          </a:p>
        </p:txBody>
      </p:sp>
      <p:sp>
        <p:nvSpPr>
          <p:cNvPr id="69" name="Text Placeholder 2">
            <a:extLst>
              <a:ext uri="{FF2B5EF4-FFF2-40B4-BE49-F238E27FC236}">
                <a16:creationId xmlns:a16="http://schemas.microsoft.com/office/drawing/2014/main" id="{DAE54FAC-1A03-0847-A294-43884D3BE0BF}"/>
              </a:ext>
            </a:extLst>
          </p:cNvPr>
          <p:cNvSpPr>
            <a:spLocks noGrp="1"/>
          </p:cNvSpPr>
          <p:nvPr>
            <p:ph type="body" sz="quarter" idx="69" hasCustomPrompt="1"/>
          </p:nvPr>
        </p:nvSpPr>
        <p:spPr>
          <a:xfrm>
            <a:off x="6243139" y="2342521"/>
            <a:ext cx="1605617" cy="226498"/>
          </a:xfrm>
        </p:spPr>
        <p:txBody>
          <a:bodyPr>
            <a:noAutofit/>
          </a:bodyPr>
          <a:lstStyle>
            <a:lvl1pPr marL="0" indent="0" algn="ctr">
              <a:buNone/>
              <a:defRPr sz="1200" b="1">
                <a:solidFill>
                  <a:schemeClr val="bg1"/>
                </a:solidFill>
              </a:defRPr>
            </a:lvl1pPr>
            <a:lvl2pPr marL="342900" indent="0">
              <a:buNone/>
              <a:defRPr/>
            </a:lvl2pPr>
          </a:lstStyle>
          <a:p>
            <a:pPr lvl="0"/>
            <a:r>
              <a:rPr lang="en-GB" dirty="0"/>
              <a:t>Click here</a:t>
            </a:r>
            <a:endParaRPr lang="en-US" dirty="0"/>
          </a:p>
        </p:txBody>
      </p:sp>
      <p:sp>
        <p:nvSpPr>
          <p:cNvPr id="73" name="Text Placeholder 2">
            <a:extLst>
              <a:ext uri="{FF2B5EF4-FFF2-40B4-BE49-F238E27FC236}">
                <a16:creationId xmlns:a16="http://schemas.microsoft.com/office/drawing/2014/main" id="{F1D199C8-4385-3D47-9A75-874F9E5E00FF}"/>
              </a:ext>
            </a:extLst>
          </p:cNvPr>
          <p:cNvSpPr>
            <a:spLocks noGrp="1"/>
          </p:cNvSpPr>
          <p:nvPr>
            <p:ph type="body" sz="quarter" idx="73" hasCustomPrompt="1"/>
          </p:nvPr>
        </p:nvSpPr>
        <p:spPr>
          <a:xfrm>
            <a:off x="2444512" y="3830127"/>
            <a:ext cx="1605617" cy="226498"/>
          </a:xfrm>
        </p:spPr>
        <p:txBody>
          <a:bodyPr>
            <a:noAutofit/>
          </a:bodyPr>
          <a:lstStyle>
            <a:lvl1pPr marL="0" indent="0" algn="ctr">
              <a:buNone/>
              <a:defRPr sz="1200" b="1">
                <a:solidFill>
                  <a:schemeClr val="bg1"/>
                </a:solidFill>
              </a:defRPr>
            </a:lvl1pPr>
            <a:lvl2pPr marL="342900" indent="0">
              <a:buNone/>
              <a:defRPr/>
            </a:lvl2pPr>
          </a:lstStyle>
          <a:p>
            <a:pPr lvl="0"/>
            <a:r>
              <a:rPr lang="en-GB" dirty="0"/>
              <a:t>Click here</a:t>
            </a:r>
            <a:endParaRPr lang="en-US" dirty="0"/>
          </a:p>
        </p:txBody>
      </p:sp>
      <p:sp>
        <p:nvSpPr>
          <p:cNvPr id="76" name="Text Placeholder 2">
            <a:extLst>
              <a:ext uri="{FF2B5EF4-FFF2-40B4-BE49-F238E27FC236}">
                <a16:creationId xmlns:a16="http://schemas.microsoft.com/office/drawing/2014/main" id="{4C72E61F-94E1-9948-BAD7-E85EE754B4FF}"/>
              </a:ext>
            </a:extLst>
          </p:cNvPr>
          <p:cNvSpPr>
            <a:spLocks noGrp="1"/>
          </p:cNvSpPr>
          <p:nvPr>
            <p:ph type="body" sz="quarter" idx="76" hasCustomPrompt="1"/>
          </p:nvPr>
        </p:nvSpPr>
        <p:spPr>
          <a:xfrm>
            <a:off x="4341551" y="3830127"/>
            <a:ext cx="1605617" cy="226498"/>
          </a:xfrm>
        </p:spPr>
        <p:txBody>
          <a:bodyPr>
            <a:noAutofit/>
          </a:bodyPr>
          <a:lstStyle>
            <a:lvl1pPr marL="0" indent="0" algn="ctr">
              <a:buNone/>
              <a:defRPr sz="1200" b="1">
                <a:solidFill>
                  <a:schemeClr val="bg1"/>
                </a:solidFill>
              </a:defRPr>
            </a:lvl1pPr>
            <a:lvl2pPr marL="342900" indent="0">
              <a:buNone/>
              <a:defRPr/>
            </a:lvl2pPr>
          </a:lstStyle>
          <a:p>
            <a:pPr lvl="0"/>
            <a:r>
              <a:rPr lang="en-GB" dirty="0"/>
              <a:t>Click here</a:t>
            </a:r>
            <a:endParaRPr lang="en-US" dirty="0"/>
          </a:p>
        </p:txBody>
      </p:sp>
      <p:sp>
        <p:nvSpPr>
          <p:cNvPr id="78" name="Text Placeholder 2">
            <a:extLst>
              <a:ext uri="{FF2B5EF4-FFF2-40B4-BE49-F238E27FC236}">
                <a16:creationId xmlns:a16="http://schemas.microsoft.com/office/drawing/2014/main" id="{FC1304D8-590F-C54E-9BFD-0F479995EA62}"/>
              </a:ext>
            </a:extLst>
          </p:cNvPr>
          <p:cNvSpPr>
            <a:spLocks noGrp="1"/>
          </p:cNvSpPr>
          <p:nvPr>
            <p:ph type="body" sz="quarter" idx="78" hasCustomPrompt="1"/>
          </p:nvPr>
        </p:nvSpPr>
        <p:spPr>
          <a:xfrm>
            <a:off x="6243139" y="3830127"/>
            <a:ext cx="1605617" cy="226498"/>
          </a:xfrm>
        </p:spPr>
        <p:txBody>
          <a:bodyPr>
            <a:noAutofit/>
          </a:bodyPr>
          <a:lstStyle>
            <a:lvl1pPr marL="0" indent="0" algn="ctr">
              <a:buNone/>
              <a:defRPr sz="1200" b="1">
                <a:solidFill>
                  <a:schemeClr val="bg1"/>
                </a:solidFill>
              </a:defRPr>
            </a:lvl1pPr>
            <a:lvl2pPr marL="342900" indent="0">
              <a:buNone/>
              <a:defRPr/>
            </a:lvl2pPr>
          </a:lstStyle>
          <a:p>
            <a:pPr lvl="0"/>
            <a:r>
              <a:rPr lang="en-GB" dirty="0"/>
              <a:t>Click here</a:t>
            </a:r>
            <a:endParaRPr lang="en-US" dirty="0"/>
          </a:p>
        </p:txBody>
      </p:sp>
      <p:sp>
        <p:nvSpPr>
          <p:cNvPr id="80" name="Text Placeholder 2">
            <a:extLst>
              <a:ext uri="{FF2B5EF4-FFF2-40B4-BE49-F238E27FC236}">
                <a16:creationId xmlns:a16="http://schemas.microsoft.com/office/drawing/2014/main" id="{D69C4030-8A60-4A46-A748-9DF4FECAADA6}"/>
              </a:ext>
            </a:extLst>
          </p:cNvPr>
          <p:cNvSpPr>
            <a:spLocks noGrp="1"/>
          </p:cNvSpPr>
          <p:nvPr>
            <p:ph type="body" sz="quarter" idx="80" hasCustomPrompt="1"/>
          </p:nvPr>
        </p:nvSpPr>
        <p:spPr>
          <a:xfrm>
            <a:off x="552022" y="3830127"/>
            <a:ext cx="1605617" cy="226498"/>
          </a:xfrm>
        </p:spPr>
        <p:txBody>
          <a:bodyPr>
            <a:noAutofit/>
          </a:bodyPr>
          <a:lstStyle>
            <a:lvl1pPr marL="0" indent="0" algn="ctr">
              <a:buNone/>
              <a:defRPr sz="1200" b="1">
                <a:solidFill>
                  <a:schemeClr val="bg1"/>
                </a:solidFill>
              </a:defRPr>
            </a:lvl1pPr>
            <a:lvl2pPr marL="342900" indent="0">
              <a:buNone/>
              <a:defRPr/>
            </a:lvl2pPr>
          </a:lstStyle>
          <a:p>
            <a:pPr lvl="0"/>
            <a:r>
              <a:rPr lang="en-GB" dirty="0"/>
              <a:t>Click here</a:t>
            </a:r>
            <a:endParaRPr lang="en-US" dirty="0"/>
          </a:p>
        </p:txBody>
      </p:sp>
      <p:sp>
        <p:nvSpPr>
          <p:cNvPr id="82" name="Text Placeholder 2">
            <a:extLst>
              <a:ext uri="{FF2B5EF4-FFF2-40B4-BE49-F238E27FC236}">
                <a16:creationId xmlns:a16="http://schemas.microsoft.com/office/drawing/2014/main" id="{4C3CFB4E-E316-0244-875A-B149B2C1E1C5}"/>
              </a:ext>
            </a:extLst>
          </p:cNvPr>
          <p:cNvSpPr>
            <a:spLocks noGrp="1"/>
          </p:cNvSpPr>
          <p:nvPr>
            <p:ph type="body" sz="quarter" idx="82" hasCustomPrompt="1"/>
          </p:nvPr>
        </p:nvSpPr>
        <p:spPr>
          <a:xfrm>
            <a:off x="547473" y="2633672"/>
            <a:ext cx="1605617" cy="484895"/>
          </a:xfrm>
        </p:spPr>
        <p:txBody>
          <a:bodyPr>
            <a:noAutofit/>
          </a:bodyPr>
          <a:lstStyle>
            <a:lvl1pPr marL="0" indent="0" algn="ctr">
              <a:buNone/>
              <a:defRPr sz="1050" b="0">
                <a:solidFill>
                  <a:schemeClr val="bg1"/>
                </a:solidFill>
              </a:defRPr>
            </a:lvl1pPr>
            <a:lvl2pPr marL="342900" indent="0">
              <a:buNone/>
              <a:defRPr/>
            </a:lvl2pPr>
          </a:lstStyle>
          <a:p>
            <a:pPr lvl="0"/>
            <a:r>
              <a:rPr lang="en-GB" dirty="0"/>
              <a:t>Click here</a:t>
            </a:r>
            <a:endParaRPr lang="en-US" dirty="0"/>
          </a:p>
        </p:txBody>
      </p:sp>
      <p:sp>
        <p:nvSpPr>
          <p:cNvPr id="83" name="Text Placeholder 2">
            <a:extLst>
              <a:ext uri="{FF2B5EF4-FFF2-40B4-BE49-F238E27FC236}">
                <a16:creationId xmlns:a16="http://schemas.microsoft.com/office/drawing/2014/main" id="{F91FC099-2650-F543-9A5C-A23DD13F3C61}"/>
              </a:ext>
            </a:extLst>
          </p:cNvPr>
          <p:cNvSpPr>
            <a:spLocks noGrp="1"/>
          </p:cNvSpPr>
          <p:nvPr>
            <p:ph type="body" sz="quarter" idx="83" hasCustomPrompt="1"/>
          </p:nvPr>
        </p:nvSpPr>
        <p:spPr>
          <a:xfrm>
            <a:off x="2453610" y="2633672"/>
            <a:ext cx="1605617" cy="484895"/>
          </a:xfrm>
        </p:spPr>
        <p:txBody>
          <a:bodyPr>
            <a:noAutofit/>
          </a:bodyPr>
          <a:lstStyle>
            <a:lvl1pPr marL="0" indent="0" algn="ctr">
              <a:buNone/>
              <a:defRPr sz="1050" b="0">
                <a:solidFill>
                  <a:schemeClr val="bg1"/>
                </a:solidFill>
              </a:defRPr>
            </a:lvl1pPr>
            <a:lvl2pPr marL="342900" indent="0">
              <a:buNone/>
              <a:defRPr/>
            </a:lvl2pPr>
          </a:lstStyle>
          <a:p>
            <a:pPr lvl="0"/>
            <a:r>
              <a:rPr lang="en-GB" dirty="0"/>
              <a:t>Click here</a:t>
            </a:r>
            <a:endParaRPr lang="en-US" dirty="0"/>
          </a:p>
        </p:txBody>
      </p:sp>
      <p:sp>
        <p:nvSpPr>
          <p:cNvPr id="84" name="Text Placeholder 2">
            <a:extLst>
              <a:ext uri="{FF2B5EF4-FFF2-40B4-BE49-F238E27FC236}">
                <a16:creationId xmlns:a16="http://schemas.microsoft.com/office/drawing/2014/main" id="{CF712561-0ABF-7E4A-B858-E5A0F3A7FA32}"/>
              </a:ext>
            </a:extLst>
          </p:cNvPr>
          <p:cNvSpPr>
            <a:spLocks noGrp="1"/>
          </p:cNvSpPr>
          <p:nvPr>
            <p:ph type="body" sz="quarter" idx="84" hasCustomPrompt="1"/>
          </p:nvPr>
        </p:nvSpPr>
        <p:spPr>
          <a:xfrm>
            <a:off x="4346099" y="2633672"/>
            <a:ext cx="1605617" cy="484895"/>
          </a:xfrm>
        </p:spPr>
        <p:txBody>
          <a:bodyPr>
            <a:noAutofit/>
          </a:bodyPr>
          <a:lstStyle>
            <a:lvl1pPr marL="0" indent="0" algn="ctr">
              <a:buNone/>
              <a:defRPr sz="1050" b="0">
                <a:solidFill>
                  <a:schemeClr val="bg1"/>
                </a:solidFill>
              </a:defRPr>
            </a:lvl1pPr>
            <a:lvl2pPr marL="342900" indent="0">
              <a:buNone/>
              <a:defRPr/>
            </a:lvl2pPr>
          </a:lstStyle>
          <a:p>
            <a:pPr lvl="0"/>
            <a:r>
              <a:rPr lang="en-GB" dirty="0"/>
              <a:t>Click here</a:t>
            </a:r>
            <a:endParaRPr lang="en-US" dirty="0"/>
          </a:p>
        </p:txBody>
      </p:sp>
      <p:sp>
        <p:nvSpPr>
          <p:cNvPr id="85" name="Text Placeholder 2">
            <a:extLst>
              <a:ext uri="{FF2B5EF4-FFF2-40B4-BE49-F238E27FC236}">
                <a16:creationId xmlns:a16="http://schemas.microsoft.com/office/drawing/2014/main" id="{67598382-A41C-2A46-A29C-4E07C9A94B2B}"/>
              </a:ext>
            </a:extLst>
          </p:cNvPr>
          <p:cNvSpPr>
            <a:spLocks noGrp="1"/>
          </p:cNvSpPr>
          <p:nvPr>
            <p:ph type="body" sz="quarter" idx="85" hasCustomPrompt="1"/>
          </p:nvPr>
        </p:nvSpPr>
        <p:spPr>
          <a:xfrm>
            <a:off x="6247687" y="2633672"/>
            <a:ext cx="1605617" cy="484895"/>
          </a:xfrm>
        </p:spPr>
        <p:txBody>
          <a:bodyPr>
            <a:noAutofit/>
          </a:bodyPr>
          <a:lstStyle>
            <a:lvl1pPr marL="0" indent="0" algn="ctr">
              <a:buNone/>
              <a:defRPr sz="1050" b="0">
                <a:solidFill>
                  <a:schemeClr val="bg1"/>
                </a:solidFill>
              </a:defRPr>
            </a:lvl1pPr>
            <a:lvl2pPr marL="342900" indent="0">
              <a:buNone/>
              <a:defRPr/>
            </a:lvl2pPr>
          </a:lstStyle>
          <a:p>
            <a:pPr lvl="0"/>
            <a:r>
              <a:rPr lang="en-GB" dirty="0"/>
              <a:t>Click here</a:t>
            </a:r>
            <a:endParaRPr lang="en-US" dirty="0"/>
          </a:p>
        </p:txBody>
      </p:sp>
      <p:sp>
        <p:nvSpPr>
          <p:cNvPr id="87" name="Text Placeholder 2">
            <a:extLst>
              <a:ext uri="{FF2B5EF4-FFF2-40B4-BE49-F238E27FC236}">
                <a16:creationId xmlns:a16="http://schemas.microsoft.com/office/drawing/2014/main" id="{E7FD31E9-3AE8-9F4E-872F-377AF67780E1}"/>
              </a:ext>
            </a:extLst>
          </p:cNvPr>
          <p:cNvSpPr>
            <a:spLocks noGrp="1"/>
          </p:cNvSpPr>
          <p:nvPr>
            <p:ph type="body" sz="quarter" idx="87" hasCustomPrompt="1"/>
          </p:nvPr>
        </p:nvSpPr>
        <p:spPr>
          <a:xfrm>
            <a:off x="547473" y="4121278"/>
            <a:ext cx="1605617" cy="484895"/>
          </a:xfrm>
        </p:spPr>
        <p:txBody>
          <a:bodyPr>
            <a:noAutofit/>
          </a:bodyPr>
          <a:lstStyle>
            <a:lvl1pPr marL="0" indent="0" algn="ctr">
              <a:buNone/>
              <a:defRPr sz="1050" b="0">
                <a:solidFill>
                  <a:schemeClr val="bg1"/>
                </a:solidFill>
              </a:defRPr>
            </a:lvl1pPr>
            <a:lvl2pPr marL="342900" indent="0">
              <a:buNone/>
              <a:defRPr/>
            </a:lvl2pPr>
          </a:lstStyle>
          <a:p>
            <a:pPr lvl="0"/>
            <a:r>
              <a:rPr lang="en-GB" dirty="0"/>
              <a:t>Click here</a:t>
            </a:r>
            <a:endParaRPr lang="en-US" dirty="0"/>
          </a:p>
        </p:txBody>
      </p:sp>
      <p:sp>
        <p:nvSpPr>
          <p:cNvPr id="88" name="Text Placeholder 2">
            <a:extLst>
              <a:ext uri="{FF2B5EF4-FFF2-40B4-BE49-F238E27FC236}">
                <a16:creationId xmlns:a16="http://schemas.microsoft.com/office/drawing/2014/main" id="{865066E3-FA5D-E749-9067-1188950B0D03}"/>
              </a:ext>
            </a:extLst>
          </p:cNvPr>
          <p:cNvSpPr>
            <a:spLocks noGrp="1"/>
          </p:cNvSpPr>
          <p:nvPr>
            <p:ph type="body" sz="quarter" idx="88" hasCustomPrompt="1"/>
          </p:nvPr>
        </p:nvSpPr>
        <p:spPr>
          <a:xfrm>
            <a:off x="2453610" y="4121278"/>
            <a:ext cx="1605617" cy="484895"/>
          </a:xfrm>
        </p:spPr>
        <p:txBody>
          <a:bodyPr>
            <a:noAutofit/>
          </a:bodyPr>
          <a:lstStyle>
            <a:lvl1pPr marL="0" indent="0" algn="ctr">
              <a:buNone/>
              <a:defRPr sz="1050" b="0">
                <a:solidFill>
                  <a:schemeClr val="bg1"/>
                </a:solidFill>
              </a:defRPr>
            </a:lvl1pPr>
            <a:lvl2pPr marL="342900" indent="0">
              <a:buNone/>
              <a:defRPr/>
            </a:lvl2pPr>
          </a:lstStyle>
          <a:p>
            <a:pPr lvl="0"/>
            <a:r>
              <a:rPr lang="en-GB" dirty="0"/>
              <a:t>Click here</a:t>
            </a:r>
            <a:endParaRPr lang="en-US" dirty="0"/>
          </a:p>
        </p:txBody>
      </p:sp>
      <p:sp>
        <p:nvSpPr>
          <p:cNvPr id="89" name="Text Placeholder 2">
            <a:extLst>
              <a:ext uri="{FF2B5EF4-FFF2-40B4-BE49-F238E27FC236}">
                <a16:creationId xmlns:a16="http://schemas.microsoft.com/office/drawing/2014/main" id="{43DBF3A0-18AC-B942-A8A9-6C9DF0675CA2}"/>
              </a:ext>
            </a:extLst>
          </p:cNvPr>
          <p:cNvSpPr>
            <a:spLocks noGrp="1"/>
          </p:cNvSpPr>
          <p:nvPr>
            <p:ph type="body" sz="quarter" idx="89" hasCustomPrompt="1"/>
          </p:nvPr>
        </p:nvSpPr>
        <p:spPr>
          <a:xfrm>
            <a:off x="4346099" y="4121278"/>
            <a:ext cx="1605617" cy="484895"/>
          </a:xfrm>
        </p:spPr>
        <p:txBody>
          <a:bodyPr>
            <a:noAutofit/>
          </a:bodyPr>
          <a:lstStyle>
            <a:lvl1pPr marL="0" indent="0" algn="ctr">
              <a:buNone/>
              <a:defRPr sz="1050" b="0">
                <a:solidFill>
                  <a:schemeClr val="bg1"/>
                </a:solidFill>
              </a:defRPr>
            </a:lvl1pPr>
            <a:lvl2pPr marL="342900" indent="0">
              <a:buNone/>
              <a:defRPr/>
            </a:lvl2pPr>
          </a:lstStyle>
          <a:p>
            <a:pPr lvl="0"/>
            <a:r>
              <a:rPr lang="en-GB" dirty="0"/>
              <a:t>Click here</a:t>
            </a:r>
            <a:endParaRPr lang="en-US" dirty="0"/>
          </a:p>
        </p:txBody>
      </p:sp>
      <p:sp>
        <p:nvSpPr>
          <p:cNvPr id="90" name="Text Placeholder 2">
            <a:extLst>
              <a:ext uri="{FF2B5EF4-FFF2-40B4-BE49-F238E27FC236}">
                <a16:creationId xmlns:a16="http://schemas.microsoft.com/office/drawing/2014/main" id="{77C03D18-5D95-4742-B1C1-D8ABA590EF64}"/>
              </a:ext>
            </a:extLst>
          </p:cNvPr>
          <p:cNvSpPr>
            <a:spLocks noGrp="1"/>
          </p:cNvSpPr>
          <p:nvPr>
            <p:ph type="body" sz="quarter" idx="90" hasCustomPrompt="1"/>
          </p:nvPr>
        </p:nvSpPr>
        <p:spPr>
          <a:xfrm>
            <a:off x="6247687" y="4121278"/>
            <a:ext cx="1605617" cy="484895"/>
          </a:xfrm>
        </p:spPr>
        <p:txBody>
          <a:bodyPr>
            <a:noAutofit/>
          </a:bodyPr>
          <a:lstStyle>
            <a:lvl1pPr marL="0" indent="0" algn="ctr">
              <a:buNone/>
              <a:defRPr sz="1050" b="0">
                <a:solidFill>
                  <a:schemeClr val="bg1"/>
                </a:solidFill>
              </a:defRPr>
            </a:lvl1pPr>
            <a:lvl2pPr marL="342900" indent="0">
              <a:buNone/>
              <a:defRPr/>
            </a:lvl2pPr>
          </a:lstStyle>
          <a:p>
            <a:pPr lvl="0"/>
            <a:r>
              <a:rPr lang="en-GB" dirty="0"/>
              <a:t>Click here</a:t>
            </a:r>
            <a:endParaRPr lang="en-US" dirty="0"/>
          </a:p>
        </p:txBody>
      </p:sp>
      <p:sp>
        <p:nvSpPr>
          <p:cNvPr id="91" name="Text Placeholder 2">
            <a:extLst>
              <a:ext uri="{FF2B5EF4-FFF2-40B4-BE49-F238E27FC236}">
                <a16:creationId xmlns:a16="http://schemas.microsoft.com/office/drawing/2014/main" id="{E5699F09-1CDF-C84A-AE4F-710745B4B20A}"/>
              </a:ext>
            </a:extLst>
          </p:cNvPr>
          <p:cNvSpPr>
            <a:spLocks noGrp="1"/>
          </p:cNvSpPr>
          <p:nvPr>
            <p:ph type="body" sz="quarter" idx="100" hasCustomPrompt="1"/>
          </p:nvPr>
        </p:nvSpPr>
        <p:spPr>
          <a:xfrm>
            <a:off x="542925" y="4735455"/>
            <a:ext cx="7310379" cy="307890"/>
          </a:xfrm>
        </p:spPr>
        <p:txBody>
          <a:bodyPr>
            <a:noAutofit/>
          </a:bodyPr>
          <a:lstStyle>
            <a:lvl1pPr marL="0" indent="0" algn="l">
              <a:buNone/>
              <a:defRPr sz="800" b="0" i="0">
                <a:solidFill>
                  <a:schemeClr val="bg1"/>
                </a:solidFill>
                <a:latin typeface="Arial Narrow" panose="020B0604020202020204" pitchFamily="34" charset="0"/>
                <a:cs typeface="Arial Narrow" panose="020B0604020202020204" pitchFamily="34" charset="0"/>
              </a:defRPr>
            </a:lvl1pPr>
            <a:lvl2pPr marL="342900" indent="0">
              <a:buNone/>
              <a:defRPr/>
            </a:lvl2pPr>
          </a:lstStyle>
          <a:p>
            <a:pPr lvl="0"/>
            <a:r>
              <a:rPr lang="en-GB" dirty="0"/>
              <a:t>Footnote if required</a:t>
            </a:r>
            <a:endParaRPr lang="en-US" dirty="0"/>
          </a:p>
        </p:txBody>
      </p:sp>
      <p:sp>
        <p:nvSpPr>
          <p:cNvPr id="31" name="Slide Number Placeholder 7">
            <a:extLst>
              <a:ext uri="{FF2B5EF4-FFF2-40B4-BE49-F238E27FC236}">
                <a16:creationId xmlns:a16="http://schemas.microsoft.com/office/drawing/2014/main" id="{EB991A86-6B1F-D048-9442-BECB1BD2790D}"/>
              </a:ext>
            </a:extLst>
          </p:cNvPr>
          <p:cNvSpPr>
            <a:spLocks noGrp="1"/>
          </p:cNvSpPr>
          <p:nvPr>
            <p:ph type="sldNum" sz="quarter" idx="4"/>
          </p:nvPr>
        </p:nvSpPr>
        <p:spPr>
          <a:xfrm>
            <a:off x="8353586" y="4768200"/>
            <a:ext cx="549352"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dirty="0"/>
          </a:p>
        </p:txBody>
      </p:sp>
    </p:spTree>
    <p:extLst>
      <p:ext uri="{BB962C8B-B14F-4D97-AF65-F5344CB8AC3E}">
        <p14:creationId xmlns:p14="http://schemas.microsoft.com/office/powerpoint/2010/main" val="16723647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text on blue">
    <p:bg>
      <p:bgPr>
        <a:solidFill>
          <a:srgbClr val="005289"/>
        </a:solidFill>
        <a:effectLst/>
      </p:bgPr>
    </p:bg>
    <p:spTree>
      <p:nvGrpSpPr>
        <p:cNvPr id="1" name=""/>
        <p:cNvGrpSpPr/>
        <p:nvPr/>
      </p:nvGrpSpPr>
      <p:grpSpPr>
        <a:xfrm>
          <a:off x="0" y="0"/>
          <a:ext cx="0" cy="0"/>
          <a:chOff x="0" y="0"/>
          <a:chExt cx="0" cy="0"/>
        </a:xfrm>
      </p:grpSpPr>
      <p:sp>
        <p:nvSpPr>
          <p:cNvPr id="7" name="Title 7">
            <a:extLst>
              <a:ext uri="{FF2B5EF4-FFF2-40B4-BE49-F238E27FC236}">
                <a16:creationId xmlns:a16="http://schemas.microsoft.com/office/drawing/2014/main" id="{9530D350-AB8E-3545-9B8C-F6E2EA859694}"/>
              </a:ext>
            </a:extLst>
          </p:cNvPr>
          <p:cNvSpPr>
            <a:spLocks noGrp="1"/>
          </p:cNvSpPr>
          <p:nvPr>
            <p:ph type="title" hasCustomPrompt="1"/>
          </p:nvPr>
        </p:nvSpPr>
        <p:spPr>
          <a:xfrm>
            <a:off x="543923" y="694533"/>
            <a:ext cx="7971766" cy="379161"/>
          </a:xfrm>
          <a:prstGeom prst="rect">
            <a:avLst/>
          </a:prstGeom>
        </p:spPr>
        <p:txBody>
          <a:bodyPr>
            <a:noAutofit/>
          </a:bodyPr>
          <a:lstStyle>
            <a:lvl1pPr>
              <a:defRPr sz="3000" b="1" i="0" baseline="0">
                <a:solidFill>
                  <a:schemeClr val="bg1"/>
                </a:solidFill>
                <a:latin typeface="Arial" panose="020B0604020202020204" pitchFamily="34" charset="0"/>
                <a:cs typeface="Arial" panose="020B0604020202020204" pitchFamily="34" charset="0"/>
              </a:defRPr>
            </a:lvl1pPr>
          </a:lstStyle>
          <a:p>
            <a:r>
              <a:rPr lang="en-GB" dirty="0"/>
              <a:t>Click to add title</a:t>
            </a:r>
            <a:endParaRPr lang="en-US" dirty="0"/>
          </a:p>
        </p:txBody>
      </p:sp>
      <p:sp>
        <p:nvSpPr>
          <p:cNvPr id="8" name="Rectangle 7">
            <a:extLst>
              <a:ext uri="{FF2B5EF4-FFF2-40B4-BE49-F238E27FC236}">
                <a16:creationId xmlns:a16="http://schemas.microsoft.com/office/drawing/2014/main" id="{F49B75D7-5E14-F245-B6EF-38CD8D1B3A2F}"/>
              </a:ext>
            </a:extLst>
          </p:cNvPr>
          <p:cNvSpPr/>
          <p:nvPr userDrawn="1"/>
        </p:nvSpPr>
        <p:spPr>
          <a:xfrm>
            <a:off x="624612" y="538116"/>
            <a:ext cx="485473" cy="34289"/>
          </a:xfrm>
          <a:prstGeom prst="rect">
            <a:avLst/>
          </a:prstGeom>
          <a:solidFill>
            <a:srgbClr val="F9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1" b="0" i="0" dirty="0">
              <a:latin typeface="Arial" panose="020B0604020202020204" pitchFamily="34" charset="0"/>
            </a:endParaRPr>
          </a:p>
        </p:txBody>
      </p:sp>
      <p:sp>
        <p:nvSpPr>
          <p:cNvPr id="9" name="Text Placeholder 21">
            <a:extLst>
              <a:ext uri="{FF2B5EF4-FFF2-40B4-BE49-F238E27FC236}">
                <a16:creationId xmlns:a16="http://schemas.microsoft.com/office/drawing/2014/main" id="{A75D4DFE-60E1-7842-9F36-6F4243CB7A7D}"/>
              </a:ext>
            </a:extLst>
          </p:cNvPr>
          <p:cNvSpPr>
            <a:spLocks noGrp="1"/>
          </p:cNvSpPr>
          <p:nvPr>
            <p:ph type="body" sz="quarter" idx="20" hasCustomPrompt="1"/>
          </p:nvPr>
        </p:nvSpPr>
        <p:spPr>
          <a:xfrm>
            <a:off x="542925" y="1095451"/>
            <a:ext cx="7972425" cy="260350"/>
          </a:xfrm>
        </p:spPr>
        <p:txBody>
          <a:bodyPr>
            <a:noAutofit/>
          </a:bodyPr>
          <a:lstStyle>
            <a:lvl1pPr marL="0" indent="0">
              <a:buNone/>
              <a:defRPr b="1">
                <a:solidFill>
                  <a:srgbClr val="F9C000"/>
                </a:solidFill>
              </a:defRPr>
            </a:lvl1pPr>
          </a:lstStyle>
          <a:p>
            <a:pPr lvl="0"/>
            <a:r>
              <a:rPr lang="en-GB" dirty="0"/>
              <a:t>Click to add subtitle</a:t>
            </a:r>
          </a:p>
        </p:txBody>
      </p:sp>
      <p:sp>
        <p:nvSpPr>
          <p:cNvPr id="14" name="Text Placeholder 23">
            <a:extLst>
              <a:ext uri="{FF2B5EF4-FFF2-40B4-BE49-F238E27FC236}">
                <a16:creationId xmlns:a16="http://schemas.microsoft.com/office/drawing/2014/main" id="{30EF60AF-279A-4E41-B972-24C6BDF188F7}"/>
              </a:ext>
            </a:extLst>
          </p:cNvPr>
          <p:cNvSpPr>
            <a:spLocks noGrp="1"/>
          </p:cNvSpPr>
          <p:nvPr>
            <p:ph type="body" sz="quarter" idx="21" hasCustomPrompt="1"/>
          </p:nvPr>
        </p:nvSpPr>
        <p:spPr>
          <a:xfrm>
            <a:off x="542925" y="1509196"/>
            <a:ext cx="7972425" cy="3024909"/>
          </a:xfrm>
        </p:spPr>
        <p:txBody>
          <a:bodyPr numCol="2" spcCol="180000">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chemeClr val="bg1"/>
                </a:solidFill>
              </a:defRPr>
            </a:lvl1pPr>
          </a:lstStyle>
          <a:p>
            <a:pPr lvl="0"/>
            <a:r>
              <a:rPr lang="en-GB" dirty="0"/>
              <a:t>Click to add double column text</a:t>
            </a:r>
          </a:p>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sed</a:t>
            </a:r>
            <a:r>
              <a:rPr lang="en-GB" dirty="0"/>
              <a:t> </a:t>
            </a:r>
            <a:r>
              <a:rPr lang="en-GB" dirty="0" err="1"/>
              <a:t>euismod</a:t>
            </a:r>
            <a:r>
              <a:rPr lang="en-GB" dirty="0"/>
              <a:t> nisi. Felis </a:t>
            </a:r>
            <a:r>
              <a:rPr lang="en-GB" dirty="0" err="1"/>
              <a:t>eget</a:t>
            </a:r>
            <a:r>
              <a:rPr lang="en-GB" dirty="0"/>
              <a:t> </a:t>
            </a:r>
            <a:r>
              <a:rPr lang="en-GB" dirty="0" err="1"/>
              <a:t>velit</a:t>
            </a:r>
            <a:r>
              <a:rPr lang="en-GB" dirty="0"/>
              <a:t> </a:t>
            </a:r>
            <a:r>
              <a:rPr lang="en-GB" dirty="0" err="1"/>
              <a:t>aliquet</a:t>
            </a:r>
            <a:r>
              <a:rPr lang="en-GB" dirty="0"/>
              <a:t> </a:t>
            </a:r>
            <a:r>
              <a:rPr lang="en-GB" dirty="0" err="1"/>
              <a:t>sagittis</a:t>
            </a:r>
            <a:r>
              <a:rPr lang="en-GB" dirty="0"/>
              <a:t> id. </a:t>
            </a:r>
            <a:r>
              <a:rPr lang="en-GB" dirty="0" err="1"/>
              <a:t>Quisque</a:t>
            </a:r>
            <a:r>
              <a:rPr lang="en-GB" dirty="0"/>
              <a:t> id </a:t>
            </a:r>
            <a:r>
              <a:rPr lang="en-GB" dirty="0" err="1"/>
              <a:t>diam</a:t>
            </a:r>
            <a:r>
              <a:rPr lang="en-GB" dirty="0"/>
              <a:t> </a:t>
            </a:r>
            <a:r>
              <a:rPr lang="en-GB" dirty="0" err="1"/>
              <a:t>vel</a:t>
            </a:r>
            <a:r>
              <a:rPr lang="en-GB" dirty="0"/>
              <a:t> </a:t>
            </a:r>
            <a:r>
              <a:rPr lang="en-GB" dirty="0" err="1"/>
              <a:t>quam</a:t>
            </a:r>
            <a:r>
              <a:rPr lang="en-GB" dirty="0"/>
              <a:t> </a:t>
            </a:r>
            <a:r>
              <a:rPr lang="en-GB" dirty="0" err="1"/>
              <a:t>elementum</a:t>
            </a:r>
            <a:r>
              <a:rPr lang="en-GB" dirty="0"/>
              <a:t> pulvinar. </a:t>
            </a:r>
          </a:p>
          <a:p>
            <a:pPr lvl="0"/>
            <a:r>
              <a:rPr lang="en-GB" dirty="0" err="1"/>
              <a:t>Pellentesque</a:t>
            </a:r>
            <a:r>
              <a:rPr lang="en-GB" dirty="0"/>
              <a:t> sit </a:t>
            </a:r>
            <a:r>
              <a:rPr lang="en-GB" dirty="0" err="1"/>
              <a:t>amet</a:t>
            </a:r>
            <a:r>
              <a:rPr lang="en-GB" dirty="0"/>
              <a:t> </a:t>
            </a:r>
            <a:r>
              <a:rPr lang="en-GB" dirty="0" err="1"/>
              <a:t>porttitor</a:t>
            </a:r>
            <a:r>
              <a:rPr lang="en-GB" dirty="0"/>
              <a:t> </a:t>
            </a:r>
            <a:r>
              <a:rPr lang="en-GB" dirty="0" err="1"/>
              <a:t>eget</a:t>
            </a:r>
            <a:r>
              <a:rPr lang="en-GB" dirty="0"/>
              <a:t> </a:t>
            </a:r>
            <a:r>
              <a:rPr lang="en-GB" dirty="0" err="1"/>
              <a:t>dolor</a:t>
            </a:r>
            <a:r>
              <a:rPr lang="en-GB" dirty="0"/>
              <a:t> </a:t>
            </a:r>
            <a:r>
              <a:rPr lang="en-GB" dirty="0" err="1"/>
              <a:t>morbi</a:t>
            </a:r>
            <a:r>
              <a:rPr lang="en-GB" dirty="0"/>
              <a:t>. </a:t>
            </a:r>
            <a:r>
              <a:rPr lang="en-GB" dirty="0" err="1"/>
              <a:t>Tortor</a:t>
            </a:r>
            <a:r>
              <a:rPr lang="en-GB" dirty="0"/>
              <a:t> </a:t>
            </a:r>
            <a:r>
              <a:rPr lang="en-GB" dirty="0" err="1"/>
              <a:t>aliquam</a:t>
            </a:r>
            <a:r>
              <a:rPr lang="en-GB" dirty="0"/>
              <a:t> </a:t>
            </a:r>
            <a:r>
              <a:rPr lang="en-GB" dirty="0" err="1"/>
              <a:t>nulla</a:t>
            </a:r>
            <a:r>
              <a:rPr lang="en-GB" dirty="0"/>
              <a:t> </a:t>
            </a:r>
            <a:r>
              <a:rPr lang="en-GB" dirty="0" err="1"/>
              <a:t>facilisi</a:t>
            </a:r>
            <a:r>
              <a:rPr lang="en-GB" dirty="0"/>
              <a:t> </a:t>
            </a:r>
            <a:r>
              <a:rPr lang="en-GB" dirty="0" err="1"/>
              <a:t>cras</a:t>
            </a:r>
            <a:r>
              <a:rPr lang="en-GB" dirty="0"/>
              <a:t> fermentum. </a:t>
            </a:r>
            <a:r>
              <a:rPr lang="en-GB" dirty="0" err="1"/>
              <a:t>Dapibus</a:t>
            </a:r>
            <a:r>
              <a:rPr lang="en-GB" dirty="0"/>
              <a:t> </a:t>
            </a:r>
            <a:r>
              <a:rPr lang="en-GB" dirty="0" err="1"/>
              <a:t>ultrices</a:t>
            </a:r>
            <a:r>
              <a:rPr lang="en-GB" dirty="0"/>
              <a:t> in </a:t>
            </a:r>
            <a:r>
              <a:rPr lang="en-GB" dirty="0" err="1"/>
              <a:t>iaculis</a:t>
            </a:r>
            <a:r>
              <a:rPr lang="en-GB" dirty="0"/>
              <a:t> </a:t>
            </a:r>
            <a:r>
              <a:rPr lang="en-GB" dirty="0" err="1"/>
              <a:t>nunc</a:t>
            </a:r>
            <a:r>
              <a:rPr lang="en-GB" dirty="0"/>
              <a:t>. Fermentum dui </a:t>
            </a:r>
            <a:r>
              <a:rPr lang="en-GB" dirty="0" err="1"/>
              <a:t>faucibus</a:t>
            </a:r>
            <a:r>
              <a:rPr lang="en-GB" dirty="0"/>
              <a:t> in </a:t>
            </a:r>
            <a:r>
              <a:rPr lang="en-GB" dirty="0" err="1"/>
              <a:t>ornare</a:t>
            </a:r>
            <a:r>
              <a:rPr lang="en-GB" dirty="0"/>
              <a:t> </a:t>
            </a:r>
            <a:r>
              <a:rPr lang="en-GB" dirty="0" err="1"/>
              <a:t>quam</a:t>
            </a:r>
            <a:r>
              <a:rPr lang="en-GB" dirty="0"/>
              <a:t> </a:t>
            </a:r>
            <a:r>
              <a:rPr lang="en-GB" dirty="0" err="1"/>
              <a:t>viverra</a:t>
            </a:r>
            <a:r>
              <a:rPr lang="en-GB" dirty="0"/>
              <a:t>. Tellus in </a:t>
            </a:r>
            <a:r>
              <a:rPr lang="en-GB" dirty="0" err="1"/>
              <a:t>hac</a:t>
            </a:r>
            <a:r>
              <a:rPr lang="en-GB" dirty="0"/>
              <a:t> </a:t>
            </a:r>
            <a:r>
              <a:rPr lang="en-GB" dirty="0" err="1"/>
              <a:t>habitasse</a:t>
            </a:r>
            <a:r>
              <a:rPr lang="en-GB" dirty="0"/>
              <a:t> </a:t>
            </a:r>
            <a:r>
              <a:rPr lang="en-GB" dirty="0" err="1"/>
              <a:t>platea</a:t>
            </a:r>
            <a:r>
              <a:rPr lang="en-GB" dirty="0"/>
              <a:t> </a:t>
            </a:r>
            <a:r>
              <a:rPr lang="en-GB" dirty="0" err="1"/>
              <a:t>dictumst</a:t>
            </a:r>
            <a:r>
              <a:rPr lang="en-GB" dirty="0"/>
              <a:t> vestibulum </a:t>
            </a:r>
            <a:r>
              <a:rPr lang="en-GB" dirty="0" err="1"/>
              <a:t>rhoncus</a:t>
            </a:r>
            <a:r>
              <a:rPr lang="en-GB" dirty="0"/>
              <a:t> </a:t>
            </a:r>
            <a:r>
              <a:rPr lang="en-GB" dirty="0" err="1"/>
              <a:t>est</a:t>
            </a:r>
            <a:r>
              <a:rPr lang="en-GB" dirty="0"/>
              <a:t> </a:t>
            </a:r>
            <a:r>
              <a:rPr lang="en-GB" dirty="0" err="1"/>
              <a:t>pellentesque</a:t>
            </a:r>
            <a:r>
              <a:rPr lang="en-GB" dirty="0"/>
              <a: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GB" dirty="0" err="1"/>
              <a:t>maecenas</a:t>
            </a:r>
            <a:r>
              <a:rPr lang="en-GB" dirty="0"/>
              <a:t>. </a:t>
            </a:r>
            <a:r>
              <a:rPr lang="en-GB" dirty="0" err="1"/>
              <a:t>Arcu</a:t>
            </a:r>
            <a:r>
              <a:rPr lang="en-GB" dirty="0"/>
              <a:t> non </a:t>
            </a:r>
            <a:r>
              <a:rPr lang="en-GB" dirty="0" err="1"/>
              <a:t>odio</a:t>
            </a:r>
            <a:r>
              <a:rPr lang="en-GB" dirty="0"/>
              <a:t> </a:t>
            </a:r>
            <a:r>
              <a:rPr lang="en-GB" dirty="0" err="1"/>
              <a:t>euismod</a:t>
            </a:r>
            <a:r>
              <a:rPr lang="en-GB" dirty="0"/>
              <a:t> lacinia at </a:t>
            </a:r>
            <a:r>
              <a:rPr lang="en-GB" dirty="0" err="1"/>
              <a:t>quis</a:t>
            </a:r>
            <a:r>
              <a:rPr lang="en-GB" dirty="0"/>
              <a:t> </a:t>
            </a:r>
            <a:r>
              <a:rPr lang="en-GB" dirty="0" err="1"/>
              <a:t>risus</a:t>
            </a:r>
            <a:r>
              <a:rPr lang="en-GB" dirty="0"/>
              <a:t>. </a:t>
            </a:r>
            <a:r>
              <a:rPr lang="en-GB" dirty="0" err="1"/>
              <a:t>Dapibus</a:t>
            </a:r>
            <a:r>
              <a:rPr lang="en-GB" dirty="0"/>
              <a:t> </a:t>
            </a:r>
            <a:r>
              <a:rPr lang="en-GB" dirty="0" err="1"/>
              <a:t>ultrices</a:t>
            </a:r>
            <a:r>
              <a:rPr lang="en-GB" dirty="0"/>
              <a:t> in </a:t>
            </a:r>
            <a:r>
              <a:rPr lang="en-GB" dirty="0" err="1"/>
              <a:t>iaculis</a:t>
            </a:r>
            <a:r>
              <a:rPr lang="en-GB" dirty="0"/>
              <a:t> </a:t>
            </a:r>
            <a:r>
              <a:rPr lang="en-GB" dirty="0" err="1"/>
              <a:t>nunc</a:t>
            </a:r>
            <a:r>
              <a:rPr lang="en-GB" dirty="0"/>
              <a:t>. Fermentum dui </a:t>
            </a:r>
            <a:r>
              <a:rPr lang="en-GB" dirty="0" err="1"/>
              <a:t>faucibus</a:t>
            </a:r>
            <a:r>
              <a:rPr lang="en-GB" dirty="0"/>
              <a:t> in </a:t>
            </a:r>
            <a:r>
              <a:rPr lang="en-GB" dirty="0" err="1"/>
              <a:t>ornare</a:t>
            </a:r>
            <a:r>
              <a:rPr lang="en-GB" dirty="0"/>
              <a:t> </a:t>
            </a:r>
            <a:r>
              <a:rPr lang="en-GB" dirty="0" err="1"/>
              <a:t>quam</a:t>
            </a:r>
            <a:r>
              <a:rPr lang="en-GB" dirty="0"/>
              <a:t> </a:t>
            </a:r>
            <a:r>
              <a:rPr lang="en-GB" dirty="0" err="1"/>
              <a:t>viverra</a:t>
            </a:r>
            <a:r>
              <a:rPr lang="en-GB" dirty="0"/>
              <a:t>. Tellus in </a:t>
            </a:r>
            <a:r>
              <a:rPr lang="en-GB" dirty="0" err="1"/>
              <a:t>hac</a:t>
            </a:r>
            <a:r>
              <a:rPr lang="en-GB" dirty="0"/>
              <a:t> </a:t>
            </a:r>
            <a:r>
              <a:rPr lang="en-GB" dirty="0" err="1"/>
              <a:t>habitasse</a:t>
            </a:r>
            <a:r>
              <a:rPr lang="en-GB" dirty="0"/>
              <a:t> </a:t>
            </a:r>
            <a:r>
              <a:rPr lang="en-GB" dirty="0" err="1"/>
              <a:t>platea</a:t>
            </a:r>
            <a:r>
              <a:rPr lang="en-GB" dirty="0"/>
              <a:t> </a:t>
            </a:r>
            <a:r>
              <a:rPr lang="en-GB" dirty="0" err="1"/>
              <a:t>dictumst</a:t>
            </a:r>
            <a:r>
              <a:rPr lang="en-GB" dirty="0"/>
              <a:t> vestibulum </a:t>
            </a:r>
            <a:r>
              <a:rPr lang="en-GB" dirty="0" err="1"/>
              <a:t>rhoncus</a:t>
            </a:r>
            <a:r>
              <a:rPr lang="en-GB" dirty="0"/>
              <a:t> </a:t>
            </a:r>
            <a:r>
              <a:rPr lang="en-GB" dirty="0" err="1"/>
              <a:t>est</a:t>
            </a:r>
            <a:r>
              <a:rPr lang="en-GB" dirty="0"/>
              <a:t> </a:t>
            </a:r>
            <a:r>
              <a:rPr lang="en-GB" dirty="0" err="1"/>
              <a:t>pellentesque</a:t>
            </a:r>
            <a:r>
              <a:rPr lang="en-GB" dirty="0"/>
              <a:t>. Proin </a:t>
            </a:r>
            <a:r>
              <a:rPr lang="en-GB" dirty="0" err="1"/>
              <a:t>nibh</a:t>
            </a:r>
            <a:r>
              <a:rPr lang="en-GB" dirty="0"/>
              <a:t> </a:t>
            </a:r>
            <a:r>
              <a:rPr lang="en-GB" dirty="0" err="1"/>
              <a:t>nisl</a:t>
            </a:r>
            <a:r>
              <a:rPr lang="en-GB" dirty="0"/>
              <a:t> </a:t>
            </a:r>
            <a:r>
              <a:rPr lang="en-GB" dirty="0" err="1"/>
              <a:t>condimentum</a:t>
            </a:r>
            <a:r>
              <a:rPr lang="en-GB" dirty="0"/>
              <a:t> id </a:t>
            </a:r>
            <a:r>
              <a:rPr lang="en-GB" dirty="0" err="1"/>
              <a:t>venenatis</a:t>
            </a:r>
            <a:r>
              <a:rPr lang="en-GB" dirty="0"/>
              <a:t> a vitae </a:t>
            </a:r>
            <a:r>
              <a:rPr lang="en-GB" dirty="0" err="1"/>
              <a:t>sapien</a:t>
            </a:r>
            <a:r>
              <a:rPr lang="en-GB" dirty="0"/>
              <a:t>.</a:t>
            </a:r>
          </a:p>
        </p:txBody>
      </p:sp>
      <p:sp>
        <p:nvSpPr>
          <p:cNvPr id="10" name="Slide Number Placeholder 7">
            <a:extLst>
              <a:ext uri="{FF2B5EF4-FFF2-40B4-BE49-F238E27FC236}">
                <a16:creationId xmlns:a16="http://schemas.microsoft.com/office/drawing/2014/main" id="{70408D31-7187-2E41-99D3-46C705C57476}"/>
              </a:ext>
            </a:extLst>
          </p:cNvPr>
          <p:cNvSpPr>
            <a:spLocks noGrp="1"/>
          </p:cNvSpPr>
          <p:nvPr>
            <p:ph type="sldNum" sz="quarter" idx="4"/>
          </p:nvPr>
        </p:nvSpPr>
        <p:spPr>
          <a:xfrm>
            <a:off x="6845538" y="4768200"/>
            <a:ext cx="2057400"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dirty="0"/>
          </a:p>
        </p:txBody>
      </p:sp>
    </p:spTree>
    <p:extLst>
      <p:ext uri="{BB962C8B-B14F-4D97-AF65-F5344CB8AC3E}">
        <p14:creationId xmlns:p14="http://schemas.microsoft.com/office/powerpoint/2010/main" val="42250747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ne column text on blue">
    <p:bg>
      <p:bgPr>
        <a:solidFill>
          <a:srgbClr val="005289"/>
        </a:solidFill>
        <a:effectLst/>
      </p:bgPr>
    </p:bg>
    <p:spTree>
      <p:nvGrpSpPr>
        <p:cNvPr id="1" name=""/>
        <p:cNvGrpSpPr/>
        <p:nvPr/>
      </p:nvGrpSpPr>
      <p:grpSpPr>
        <a:xfrm>
          <a:off x="0" y="0"/>
          <a:ext cx="0" cy="0"/>
          <a:chOff x="0" y="0"/>
          <a:chExt cx="0" cy="0"/>
        </a:xfrm>
      </p:grpSpPr>
      <p:sp>
        <p:nvSpPr>
          <p:cNvPr id="7" name="Title 7">
            <a:extLst>
              <a:ext uri="{FF2B5EF4-FFF2-40B4-BE49-F238E27FC236}">
                <a16:creationId xmlns:a16="http://schemas.microsoft.com/office/drawing/2014/main" id="{9530D350-AB8E-3545-9B8C-F6E2EA859694}"/>
              </a:ext>
            </a:extLst>
          </p:cNvPr>
          <p:cNvSpPr>
            <a:spLocks noGrp="1"/>
          </p:cNvSpPr>
          <p:nvPr>
            <p:ph type="title" hasCustomPrompt="1"/>
          </p:nvPr>
        </p:nvSpPr>
        <p:spPr>
          <a:xfrm>
            <a:off x="543923" y="694533"/>
            <a:ext cx="7971766" cy="379161"/>
          </a:xfrm>
          <a:prstGeom prst="rect">
            <a:avLst/>
          </a:prstGeom>
        </p:spPr>
        <p:txBody>
          <a:bodyPr>
            <a:noAutofit/>
          </a:bodyPr>
          <a:lstStyle>
            <a:lvl1pPr>
              <a:defRPr sz="3000" b="1" i="0" baseline="0">
                <a:solidFill>
                  <a:schemeClr val="bg1"/>
                </a:solidFill>
                <a:latin typeface="Arial" panose="020B0604020202020204" pitchFamily="34" charset="0"/>
                <a:cs typeface="Arial" panose="020B0604020202020204" pitchFamily="34" charset="0"/>
              </a:defRPr>
            </a:lvl1pPr>
          </a:lstStyle>
          <a:p>
            <a:r>
              <a:rPr lang="en-GB" dirty="0"/>
              <a:t>Click to add title</a:t>
            </a:r>
            <a:endParaRPr lang="en-US" dirty="0"/>
          </a:p>
        </p:txBody>
      </p:sp>
      <p:sp>
        <p:nvSpPr>
          <p:cNvPr id="8" name="Rectangle 7">
            <a:extLst>
              <a:ext uri="{FF2B5EF4-FFF2-40B4-BE49-F238E27FC236}">
                <a16:creationId xmlns:a16="http://schemas.microsoft.com/office/drawing/2014/main" id="{F49B75D7-5E14-F245-B6EF-38CD8D1B3A2F}"/>
              </a:ext>
            </a:extLst>
          </p:cNvPr>
          <p:cNvSpPr/>
          <p:nvPr userDrawn="1"/>
        </p:nvSpPr>
        <p:spPr>
          <a:xfrm>
            <a:off x="624612" y="538116"/>
            <a:ext cx="485473" cy="34289"/>
          </a:xfrm>
          <a:prstGeom prst="rect">
            <a:avLst/>
          </a:prstGeom>
          <a:solidFill>
            <a:srgbClr val="F9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1" b="0" i="0" dirty="0">
              <a:latin typeface="Arial" panose="020B0604020202020204" pitchFamily="34" charset="0"/>
            </a:endParaRPr>
          </a:p>
        </p:txBody>
      </p:sp>
      <p:sp>
        <p:nvSpPr>
          <p:cNvPr id="9" name="Text Placeholder 21">
            <a:extLst>
              <a:ext uri="{FF2B5EF4-FFF2-40B4-BE49-F238E27FC236}">
                <a16:creationId xmlns:a16="http://schemas.microsoft.com/office/drawing/2014/main" id="{A75D4DFE-60E1-7842-9F36-6F4243CB7A7D}"/>
              </a:ext>
            </a:extLst>
          </p:cNvPr>
          <p:cNvSpPr>
            <a:spLocks noGrp="1"/>
          </p:cNvSpPr>
          <p:nvPr>
            <p:ph type="body" sz="quarter" idx="20" hasCustomPrompt="1"/>
          </p:nvPr>
        </p:nvSpPr>
        <p:spPr>
          <a:xfrm>
            <a:off x="542925" y="1095451"/>
            <a:ext cx="7972425" cy="260350"/>
          </a:xfrm>
        </p:spPr>
        <p:txBody>
          <a:bodyPr>
            <a:noAutofit/>
          </a:bodyPr>
          <a:lstStyle>
            <a:lvl1pPr marL="0" indent="0">
              <a:buNone/>
              <a:defRPr b="1">
                <a:solidFill>
                  <a:srgbClr val="F9C000"/>
                </a:solidFill>
              </a:defRPr>
            </a:lvl1pPr>
          </a:lstStyle>
          <a:p>
            <a:pPr lvl="0"/>
            <a:r>
              <a:rPr lang="en-GB" dirty="0"/>
              <a:t>Click to add subtitle</a:t>
            </a:r>
          </a:p>
        </p:txBody>
      </p:sp>
      <p:sp>
        <p:nvSpPr>
          <p:cNvPr id="14" name="Text Placeholder 23">
            <a:extLst>
              <a:ext uri="{FF2B5EF4-FFF2-40B4-BE49-F238E27FC236}">
                <a16:creationId xmlns:a16="http://schemas.microsoft.com/office/drawing/2014/main" id="{30EF60AF-279A-4E41-B972-24C6BDF188F7}"/>
              </a:ext>
            </a:extLst>
          </p:cNvPr>
          <p:cNvSpPr>
            <a:spLocks noGrp="1"/>
          </p:cNvSpPr>
          <p:nvPr>
            <p:ph type="body" sz="quarter" idx="21" hasCustomPrompt="1"/>
          </p:nvPr>
        </p:nvSpPr>
        <p:spPr>
          <a:xfrm>
            <a:off x="542925" y="1509196"/>
            <a:ext cx="7972425" cy="3024909"/>
          </a:xfrm>
        </p:spPr>
        <p:txBody>
          <a:bodyPr numCol="1" spcCol="180000">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chemeClr val="bg1"/>
                </a:solidFill>
              </a:defRPr>
            </a:lvl1pPr>
          </a:lstStyle>
          <a:p>
            <a:pPr lvl="0"/>
            <a:r>
              <a:rPr lang="en-GB" dirty="0"/>
              <a:t>Click to add single column text</a:t>
            </a:r>
          </a:p>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Libero </a:t>
            </a:r>
            <a:r>
              <a:rPr lang="en-GB" dirty="0" err="1"/>
              <a:t>nunc</a:t>
            </a:r>
            <a:r>
              <a:rPr lang="en-GB" dirty="0"/>
              <a:t> </a:t>
            </a:r>
            <a:r>
              <a:rPr lang="en-GB" dirty="0" err="1"/>
              <a:t>consequat</a:t>
            </a:r>
            <a:r>
              <a:rPr lang="en-GB" dirty="0"/>
              <a:t> </a:t>
            </a:r>
            <a:r>
              <a:rPr lang="en-GB" dirty="0" err="1"/>
              <a:t>interdum</a:t>
            </a:r>
            <a:r>
              <a:rPr lang="en-GB" dirty="0"/>
              <a:t> </a:t>
            </a:r>
            <a:r>
              <a:rPr lang="en-GB" dirty="0" err="1"/>
              <a:t>varius</a:t>
            </a:r>
            <a:r>
              <a:rPr lang="en-GB" dirty="0"/>
              <a:t>. At </a:t>
            </a:r>
            <a:r>
              <a:rPr lang="en-GB" dirty="0" err="1"/>
              <a:t>risus</a:t>
            </a:r>
            <a:r>
              <a:rPr lang="en-GB" dirty="0"/>
              <a:t> </a:t>
            </a:r>
            <a:r>
              <a:rPr lang="en-GB" dirty="0" err="1"/>
              <a:t>viverra</a:t>
            </a:r>
            <a:r>
              <a:rPr lang="en-GB" dirty="0"/>
              <a:t> </a:t>
            </a:r>
            <a:r>
              <a:rPr lang="en-GB" dirty="0" err="1"/>
              <a:t>adipiscing</a:t>
            </a:r>
            <a:r>
              <a:rPr lang="en-GB" dirty="0"/>
              <a:t> at in </a:t>
            </a:r>
            <a:r>
              <a:rPr lang="en-GB" dirty="0" err="1"/>
              <a:t>tellus</a:t>
            </a:r>
            <a:r>
              <a:rPr lang="en-GB" dirty="0"/>
              <a:t> integer </a:t>
            </a:r>
            <a:r>
              <a:rPr lang="en-GB" dirty="0" err="1"/>
              <a:t>feugiat</a:t>
            </a:r>
            <a:r>
              <a:rPr lang="en-GB" dirty="0"/>
              <a:t>. </a:t>
            </a:r>
            <a:r>
              <a:rPr lang="en-GB" dirty="0" err="1"/>
              <a:t>Egestas</a:t>
            </a:r>
            <a:r>
              <a:rPr lang="en-GB" dirty="0"/>
              <a:t> </a:t>
            </a:r>
            <a:r>
              <a:rPr lang="en-GB" dirty="0" err="1"/>
              <a:t>erat</a:t>
            </a:r>
            <a:r>
              <a:rPr lang="en-GB" dirty="0"/>
              <a:t> </a:t>
            </a:r>
            <a:r>
              <a:rPr lang="en-GB" dirty="0" err="1"/>
              <a:t>imperdiet</a:t>
            </a:r>
            <a:r>
              <a:rPr lang="en-GB" dirty="0"/>
              <a:t> </a:t>
            </a:r>
            <a:r>
              <a:rPr lang="en-GB" dirty="0" err="1"/>
              <a:t>sed</a:t>
            </a:r>
            <a:r>
              <a:rPr lang="en-GB" dirty="0"/>
              <a:t> </a:t>
            </a:r>
            <a:r>
              <a:rPr lang="en-GB" dirty="0" err="1"/>
              <a:t>euismod</a:t>
            </a:r>
            <a:r>
              <a:rPr lang="en-GB" dirty="0"/>
              <a:t> nisi. Felis </a:t>
            </a:r>
            <a:r>
              <a:rPr lang="en-GB" dirty="0" err="1"/>
              <a:t>eget</a:t>
            </a:r>
            <a:r>
              <a:rPr lang="en-GB" dirty="0"/>
              <a:t> </a:t>
            </a:r>
            <a:r>
              <a:rPr lang="en-GB" dirty="0" err="1"/>
              <a:t>velit</a:t>
            </a:r>
            <a:r>
              <a:rPr lang="en-GB" dirty="0"/>
              <a:t> </a:t>
            </a:r>
            <a:r>
              <a:rPr lang="en-GB" dirty="0" err="1"/>
              <a:t>aliquet</a:t>
            </a:r>
            <a:r>
              <a:rPr lang="en-GB" dirty="0"/>
              <a:t> </a:t>
            </a:r>
            <a:r>
              <a:rPr lang="en-GB" dirty="0" err="1"/>
              <a:t>sagittis</a:t>
            </a:r>
            <a:r>
              <a:rPr lang="en-GB" dirty="0"/>
              <a:t> id. </a:t>
            </a:r>
            <a:r>
              <a:rPr lang="en-GB" dirty="0" err="1"/>
              <a:t>Quisque</a:t>
            </a:r>
            <a:r>
              <a:rPr lang="en-GB" dirty="0"/>
              <a:t> id </a:t>
            </a:r>
            <a:r>
              <a:rPr lang="en-GB" dirty="0" err="1"/>
              <a:t>diam</a:t>
            </a:r>
            <a:r>
              <a:rPr lang="en-GB" dirty="0"/>
              <a:t> </a:t>
            </a:r>
            <a:r>
              <a:rPr lang="en-GB" dirty="0" err="1"/>
              <a:t>vel</a:t>
            </a:r>
            <a:r>
              <a:rPr lang="en-GB" dirty="0"/>
              <a:t> </a:t>
            </a:r>
            <a:r>
              <a:rPr lang="en-GB" dirty="0" err="1"/>
              <a:t>quam</a:t>
            </a:r>
            <a:r>
              <a:rPr lang="en-GB" dirty="0"/>
              <a:t> </a:t>
            </a:r>
            <a:r>
              <a:rPr lang="en-GB" dirty="0" err="1"/>
              <a:t>elementum</a:t>
            </a:r>
            <a:r>
              <a:rPr lang="en-GB" dirty="0"/>
              <a:t> pulvinar. </a:t>
            </a:r>
          </a:p>
          <a:p>
            <a:pPr lvl="0"/>
            <a:r>
              <a:rPr lang="en-GB" dirty="0" err="1"/>
              <a:t>Pellentesque</a:t>
            </a:r>
            <a:r>
              <a:rPr lang="en-GB" dirty="0"/>
              <a:t> sit </a:t>
            </a:r>
            <a:r>
              <a:rPr lang="en-GB" dirty="0" err="1"/>
              <a:t>amet</a:t>
            </a:r>
            <a:r>
              <a:rPr lang="en-GB" dirty="0"/>
              <a:t> </a:t>
            </a:r>
            <a:r>
              <a:rPr lang="en-GB" dirty="0" err="1"/>
              <a:t>porttitor</a:t>
            </a:r>
            <a:r>
              <a:rPr lang="en-GB" dirty="0"/>
              <a:t> </a:t>
            </a:r>
            <a:r>
              <a:rPr lang="en-GB" dirty="0" err="1"/>
              <a:t>eget</a:t>
            </a:r>
            <a:r>
              <a:rPr lang="en-GB" dirty="0"/>
              <a:t> </a:t>
            </a:r>
            <a:r>
              <a:rPr lang="en-GB" dirty="0" err="1"/>
              <a:t>dolor</a:t>
            </a:r>
            <a:r>
              <a:rPr lang="en-GB" dirty="0"/>
              <a:t> </a:t>
            </a:r>
            <a:r>
              <a:rPr lang="en-GB" dirty="0" err="1"/>
              <a:t>morbi</a:t>
            </a:r>
            <a:r>
              <a:rPr lang="en-GB" dirty="0"/>
              <a:t>. </a:t>
            </a:r>
            <a:r>
              <a:rPr lang="en-GB" dirty="0" err="1"/>
              <a:t>Tortor</a:t>
            </a:r>
            <a:r>
              <a:rPr lang="en-GB" dirty="0"/>
              <a:t> </a:t>
            </a:r>
            <a:r>
              <a:rPr lang="en-GB" dirty="0" err="1"/>
              <a:t>aliquam</a:t>
            </a:r>
            <a:r>
              <a:rPr lang="en-GB" dirty="0"/>
              <a:t> </a:t>
            </a:r>
            <a:r>
              <a:rPr lang="en-GB" dirty="0" err="1"/>
              <a:t>nulla</a:t>
            </a:r>
            <a:r>
              <a:rPr lang="en-GB" dirty="0"/>
              <a:t> </a:t>
            </a:r>
            <a:r>
              <a:rPr lang="en-GB" dirty="0" err="1"/>
              <a:t>facilisi</a:t>
            </a:r>
            <a:r>
              <a:rPr lang="en-GB" dirty="0"/>
              <a:t> </a:t>
            </a:r>
            <a:r>
              <a:rPr lang="en-GB" dirty="0" err="1"/>
              <a:t>cras</a:t>
            </a:r>
            <a:r>
              <a:rPr lang="en-GB" dirty="0"/>
              <a:t> fermentum. </a:t>
            </a:r>
            <a:r>
              <a:rPr lang="en-GB" dirty="0" err="1"/>
              <a:t>maecenas</a:t>
            </a:r>
            <a:r>
              <a:rPr lang="en-GB" dirty="0"/>
              <a:t>. </a:t>
            </a:r>
            <a:r>
              <a:rPr lang="en-GB" dirty="0" err="1"/>
              <a:t>Arcu</a:t>
            </a:r>
            <a:r>
              <a:rPr lang="en-GB" dirty="0"/>
              <a:t> non </a:t>
            </a:r>
            <a:r>
              <a:rPr lang="en-GB" dirty="0" err="1"/>
              <a:t>odio</a:t>
            </a:r>
            <a:r>
              <a:rPr lang="en-GB" dirty="0"/>
              <a:t> </a:t>
            </a:r>
            <a:r>
              <a:rPr lang="en-GB" dirty="0" err="1"/>
              <a:t>euismod</a:t>
            </a:r>
            <a:r>
              <a:rPr lang="en-GB" dirty="0"/>
              <a:t> lacinia at </a:t>
            </a:r>
            <a:r>
              <a:rPr lang="en-GB" dirty="0" err="1"/>
              <a:t>quis</a:t>
            </a:r>
            <a:r>
              <a:rPr lang="en-GB" dirty="0"/>
              <a:t> </a:t>
            </a:r>
            <a:r>
              <a:rPr lang="en-GB" dirty="0" err="1"/>
              <a:t>risus</a:t>
            </a:r>
            <a:r>
              <a:rPr lang="en-GB" dirty="0"/>
              <a:t>. </a:t>
            </a:r>
            <a:r>
              <a:rPr lang="en-GB" dirty="0" err="1"/>
              <a:t>Dapibus</a:t>
            </a:r>
            <a:r>
              <a:rPr lang="en-GB" dirty="0"/>
              <a:t> </a:t>
            </a:r>
            <a:r>
              <a:rPr lang="en-GB" dirty="0" err="1"/>
              <a:t>ultrices</a:t>
            </a:r>
            <a:r>
              <a:rPr lang="en-GB" dirty="0"/>
              <a:t> in </a:t>
            </a:r>
            <a:r>
              <a:rPr lang="en-GB" dirty="0" err="1"/>
              <a:t>iaculis</a:t>
            </a:r>
            <a:r>
              <a:rPr lang="en-GB" dirty="0"/>
              <a:t> </a:t>
            </a:r>
            <a:r>
              <a:rPr lang="en-GB" dirty="0" err="1"/>
              <a:t>nunc</a:t>
            </a:r>
            <a:r>
              <a:rPr lang="en-GB" dirty="0"/>
              <a:t>. Fermentum dui </a:t>
            </a:r>
            <a:r>
              <a:rPr lang="en-GB" dirty="0" err="1"/>
              <a:t>faucibus</a:t>
            </a:r>
            <a:r>
              <a:rPr lang="en-GB" dirty="0"/>
              <a:t> in </a:t>
            </a:r>
            <a:r>
              <a:rPr lang="en-GB" dirty="0" err="1"/>
              <a:t>ornare</a:t>
            </a:r>
            <a:r>
              <a:rPr lang="en-GB" dirty="0"/>
              <a:t> </a:t>
            </a:r>
            <a:r>
              <a:rPr lang="en-GB" dirty="0" err="1"/>
              <a:t>quam</a:t>
            </a:r>
            <a:r>
              <a:rPr lang="en-GB" dirty="0"/>
              <a:t> </a:t>
            </a:r>
            <a:r>
              <a:rPr lang="en-GB" dirty="0" err="1"/>
              <a:t>viverra</a:t>
            </a:r>
            <a:r>
              <a:rPr lang="en-GB" dirty="0"/>
              <a:t>. Tellus in </a:t>
            </a:r>
            <a:r>
              <a:rPr lang="en-GB" dirty="0" err="1"/>
              <a:t>hac</a:t>
            </a:r>
            <a:r>
              <a:rPr lang="en-GB" dirty="0"/>
              <a:t> </a:t>
            </a:r>
            <a:r>
              <a:rPr lang="en-GB" dirty="0" err="1"/>
              <a:t>habitasse</a:t>
            </a:r>
            <a:r>
              <a:rPr lang="en-GB" dirty="0"/>
              <a:t> </a:t>
            </a:r>
            <a:r>
              <a:rPr lang="en-GB" dirty="0" err="1"/>
              <a:t>platea</a:t>
            </a:r>
            <a:r>
              <a:rPr lang="en-GB" dirty="0"/>
              <a:t> </a:t>
            </a:r>
            <a:r>
              <a:rPr lang="en-GB" dirty="0" err="1"/>
              <a:t>dictumst</a:t>
            </a:r>
            <a:r>
              <a:rPr lang="en-GB" dirty="0"/>
              <a:t> vestibulum </a:t>
            </a:r>
            <a:r>
              <a:rPr lang="en-GB" dirty="0" err="1"/>
              <a:t>rhoncus</a:t>
            </a:r>
            <a:r>
              <a:rPr lang="en-GB" dirty="0"/>
              <a:t> </a:t>
            </a:r>
            <a:r>
              <a:rPr lang="en-GB" dirty="0" err="1"/>
              <a:t>est</a:t>
            </a:r>
            <a:r>
              <a:rPr lang="en-GB" dirty="0"/>
              <a:t> </a:t>
            </a:r>
            <a:r>
              <a:rPr lang="en-GB" dirty="0" err="1"/>
              <a:t>pellentesque</a:t>
            </a:r>
            <a:r>
              <a:rPr lang="en-GB" dirty="0"/>
              <a:t>. Proin </a:t>
            </a:r>
            <a:r>
              <a:rPr lang="en-GB" dirty="0" err="1"/>
              <a:t>nibh</a:t>
            </a:r>
            <a:r>
              <a:rPr lang="en-GB" dirty="0"/>
              <a:t> </a:t>
            </a:r>
            <a:r>
              <a:rPr lang="en-GB" dirty="0" err="1"/>
              <a:t>nisl</a:t>
            </a:r>
            <a:r>
              <a:rPr lang="en-GB" dirty="0"/>
              <a:t> </a:t>
            </a:r>
            <a:r>
              <a:rPr lang="en-GB" dirty="0" err="1"/>
              <a:t>condimentum</a:t>
            </a:r>
            <a:r>
              <a:rPr lang="en-GB" dirty="0"/>
              <a:t> id </a:t>
            </a:r>
            <a:r>
              <a:rPr lang="en-GB" dirty="0" err="1"/>
              <a:t>venenatis</a:t>
            </a:r>
            <a:r>
              <a:rPr lang="en-GB" dirty="0"/>
              <a:t> a vitae </a:t>
            </a:r>
            <a:r>
              <a:rPr lang="en-GB" dirty="0" err="1"/>
              <a:t>sapien</a:t>
            </a:r>
            <a:r>
              <a:rPr lang="en-GB" dirty="0"/>
              <a:t>.</a:t>
            </a:r>
          </a:p>
        </p:txBody>
      </p:sp>
      <p:sp>
        <p:nvSpPr>
          <p:cNvPr id="10" name="Slide Number Placeholder 7">
            <a:extLst>
              <a:ext uri="{FF2B5EF4-FFF2-40B4-BE49-F238E27FC236}">
                <a16:creationId xmlns:a16="http://schemas.microsoft.com/office/drawing/2014/main" id="{29C21A50-32C1-164C-98DC-F33181782C7E}"/>
              </a:ext>
            </a:extLst>
          </p:cNvPr>
          <p:cNvSpPr>
            <a:spLocks noGrp="1"/>
          </p:cNvSpPr>
          <p:nvPr>
            <p:ph type="sldNum" sz="quarter" idx="4"/>
          </p:nvPr>
        </p:nvSpPr>
        <p:spPr>
          <a:xfrm>
            <a:off x="6845538" y="4768200"/>
            <a:ext cx="2057400"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dirty="0"/>
          </a:p>
        </p:txBody>
      </p:sp>
    </p:spTree>
    <p:extLst>
      <p:ext uri="{BB962C8B-B14F-4D97-AF65-F5344CB8AC3E}">
        <p14:creationId xmlns:p14="http://schemas.microsoft.com/office/powerpoint/2010/main" val="1351847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page - insert full image">
    <p:bg>
      <p:bgPr>
        <a:solidFill>
          <a:srgbClr val="00508F"/>
        </a:solidFill>
        <a:effectLst/>
      </p:bgPr>
    </p:bg>
    <p:spTree>
      <p:nvGrpSpPr>
        <p:cNvPr id="1" name=""/>
        <p:cNvGrpSpPr/>
        <p:nvPr/>
      </p:nvGrpSpPr>
      <p:grpSpPr>
        <a:xfrm>
          <a:off x="0" y="0"/>
          <a:ext cx="0" cy="0"/>
          <a:chOff x="0" y="0"/>
          <a:chExt cx="0" cy="0"/>
        </a:xfrm>
      </p:grpSpPr>
      <p:sp>
        <p:nvSpPr>
          <p:cNvPr id="17" name="Text Placeholder 4">
            <a:extLst>
              <a:ext uri="{FF2B5EF4-FFF2-40B4-BE49-F238E27FC236}">
                <a16:creationId xmlns:a16="http://schemas.microsoft.com/office/drawing/2014/main" id="{E989B577-02B8-B947-9BF8-5626CDB052DD}"/>
              </a:ext>
            </a:extLst>
          </p:cNvPr>
          <p:cNvSpPr>
            <a:spLocks noGrp="1"/>
          </p:cNvSpPr>
          <p:nvPr>
            <p:ph type="body" sz="quarter" idx="13"/>
          </p:nvPr>
        </p:nvSpPr>
        <p:spPr>
          <a:xfrm>
            <a:off x="1056915" y="2384145"/>
            <a:ext cx="6968919" cy="939707"/>
          </a:xfrm>
        </p:spPr>
        <p:txBody>
          <a:bodyPr>
            <a:noAutofit/>
          </a:bodyPr>
          <a:lstStyle>
            <a:lvl1pPr marL="0" indent="0" algn="l">
              <a:lnSpc>
                <a:spcPts val="3000"/>
              </a:lnSpc>
              <a:buNone/>
              <a:defRPr sz="3750" b="1">
                <a:solidFill>
                  <a:srgbClr val="F9C000"/>
                </a:solidFill>
              </a:defRPr>
            </a:lvl1pPr>
          </a:lstStyle>
          <a:p>
            <a:pPr lvl="0"/>
            <a:r>
              <a:rPr lang="en-US"/>
              <a:t>Click to edit Master text styles</a:t>
            </a:r>
          </a:p>
          <a:p>
            <a:pPr lvl="1"/>
            <a:r>
              <a:rPr lang="en-US"/>
              <a:t>Second level</a:t>
            </a:r>
          </a:p>
        </p:txBody>
      </p:sp>
      <p:sp>
        <p:nvSpPr>
          <p:cNvPr id="28" name="Text Placeholder 4">
            <a:extLst>
              <a:ext uri="{FF2B5EF4-FFF2-40B4-BE49-F238E27FC236}">
                <a16:creationId xmlns:a16="http://schemas.microsoft.com/office/drawing/2014/main" id="{5C50D7ED-159E-FC4B-816C-E630009F9214}"/>
              </a:ext>
            </a:extLst>
          </p:cNvPr>
          <p:cNvSpPr>
            <a:spLocks noGrp="1"/>
          </p:cNvSpPr>
          <p:nvPr>
            <p:ph type="body" sz="quarter" idx="15" hasCustomPrompt="1"/>
          </p:nvPr>
        </p:nvSpPr>
        <p:spPr>
          <a:xfrm>
            <a:off x="1056915" y="4330486"/>
            <a:ext cx="4787294" cy="252812"/>
          </a:xfrm>
        </p:spPr>
        <p:txBody>
          <a:bodyPr>
            <a:noAutofit/>
          </a:bodyPr>
          <a:lstStyle>
            <a:lvl1pPr marL="0" indent="0" algn="l">
              <a:buNone/>
              <a:defRPr sz="1350" b="0" i="0" baseline="0">
                <a:solidFill>
                  <a:schemeClr val="accent5">
                    <a:lumMod val="60000"/>
                    <a:lumOff val="40000"/>
                  </a:schemeClr>
                </a:solidFill>
                <a:latin typeface="Arial" panose="020B0604020202020204" pitchFamily="34" charset="0"/>
                <a:ea typeface="Arial" panose="020B0606030504020204" pitchFamily="34" charset="0"/>
                <a:cs typeface="Arial" panose="020B0604020202020204" pitchFamily="34" charset="0"/>
              </a:defRPr>
            </a:lvl1pPr>
            <a:lvl2pPr>
              <a:defRPr b="1" i="0">
                <a:latin typeface="Arial" panose="020B0606030504020204" pitchFamily="34" charset="0"/>
                <a:ea typeface="Arial" panose="020B0606030504020204" pitchFamily="34" charset="0"/>
                <a:cs typeface="Arial" panose="020B0606030504020204" pitchFamily="34" charset="0"/>
              </a:defRPr>
            </a:lvl2pPr>
            <a:lvl3pPr>
              <a:defRPr b="1" i="0">
                <a:latin typeface="Arial" panose="020B0606030504020204" pitchFamily="34" charset="0"/>
                <a:ea typeface="Arial" panose="020B0606030504020204" pitchFamily="34" charset="0"/>
                <a:cs typeface="Arial" panose="020B0606030504020204" pitchFamily="34" charset="0"/>
              </a:defRPr>
            </a:lvl3pPr>
            <a:lvl4pPr>
              <a:defRPr b="1" i="0">
                <a:latin typeface="Arial" panose="020B0606030504020204" pitchFamily="34" charset="0"/>
                <a:ea typeface="Arial" panose="020B0606030504020204" pitchFamily="34" charset="0"/>
                <a:cs typeface="Arial" panose="020B0606030504020204" pitchFamily="34" charset="0"/>
              </a:defRPr>
            </a:lvl4pPr>
            <a:lvl5pPr>
              <a:defRPr b="1" i="0">
                <a:latin typeface="Arial" panose="020B0606030504020204" pitchFamily="34" charset="0"/>
                <a:ea typeface="Arial" panose="020B0606030504020204" pitchFamily="34" charset="0"/>
                <a:cs typeface="Arial" panose="020B0606030504020204" pitchFamily="34" charset="0"/>
              </a:defRPr>
            </a:lvl5pPr>
          </a:lstStyle>
          <a:p>
            <a:pPr lvl="0"/>
            <a:r>
              <a:rPr lang="en-GB" dirty="0"/>
              <a:t>Click to add presenter | date</a:t>
            </a:r>
          </a:p>
        </p:txBody>
      </p:sp>
      <p:sp>
        <p:nvSpPr>
          <p:cNvPr id="24" name="Text Placeholder 23">
            <a:extLst>
              <a:ext uri="{FF2B5EF4-FFF2-40B4-BE49-F238E27FC236}">
                <a16:creationId xmlns:a16="http://schemas.microsoft.com/office/drawing/2014/main" id="{BE8FF240-2C96-184B-BF50-BCC6EFB69007}"/>
              </a:ext>
            </a:extLst>
          </p:cNvPr>
          <p:cNvSpPr>
            <a:spLocks noGrp="1"/>
          </p:cNvSpPr>
          <p:nvPr>
            <p:ph type="body" sz="quarter" idx="16" hasCustomPrompt="1"/>
          </p:nvPr>
        </p:nvSpPr>
        <p:spPr>
          <a:xfrm>
            <a:off x="1057275" y="1956463"/>
            <a:ext cx="6968559" cy="358775"/>
          </a:xfrm>
        </p:spPr>
        <p:txBody>
          <a:bodyPr>
            <a:normAutofit/>
          </a:bodyPr>
          <a:lstStyle>
            <a:lvl1pPr marL="0" indent="0">
              <a:buNone/>
              <a:defRPr sz="1600" b="1" i="0">
                <a:solidFill>
                  <a:schemeClr val="bg1"/>
                </a:solidFill>
                <a:latin typeface="Arial" panose="020B0604020202020204" pitchFamily="34" charset="0"/>
                <a:cs typeface="Arial" panose="020B0604020202020204" pitchFamily="34" charset="0"/>
              </a:defRPr>
            </a:lvl1pPr>
          </a:lstStyle>
          <a:p>
            <a:pPr lvl="0"/>
            <a:r>
              <a:rPr lang="en-GB" dirty="0"/>
              <a:t>Click to add subtitle</a:t>
            </a:r>
            <a:endParaRPr lang="en-US" dirty="0"/>
          </a:p>
        </p:txBody>
      </p:sp>
      <p:pic>
        <p:nvPicPr>
          <p:cNvPr id="8" name="Picture 7">
            <a:extLst>
              <a:ext uri="{FF2B5EF4-FFF2-40B4-BE49-F238E27FC236}">
                <a16:creationId xmlns:a16="http://schemas.microsoft.com/office/drawing/2014/main" id="{A433D826-FB6D-D54A-AC0E-5A219BF6AD71}"/>
              </a:ext>
            </a:extLst>
          </p:cNvPr>
          <p:cNvPicPr>
            <a:picLocks noChangeAspect="1"/>
          </p:cNvPicPr>
          <p:nvPr userDrawn="1"/>
        </p:nvPicPr>
        <p:blipFill>
          <a:blip r:embed="rId2"/>
          <a:stretch>
            <a:fillRect/>
          </a:stretch>
        </p:blipFill>
        <p:spPr>
          <a:xfrm>
            <a:off x="7575458" y="323633"/>
            <a:ext cx="1257132" cy="626194"/>
          </a:xfrm>
          <a:prstGeom prst="rect">
            <a:avLst/>
          </a:prstGeom>
        </p:spPr>
      </p:pic>
      <p:sp>
        <p:nvSpPr>
          <p:cNvPr id="7" name="Picture Placeholder 6">
            <a:extLst>
              <a:ext uri="{FF2B5EF4-FFF2-40B4-BE49-F238E27FC236}">
                <a16:creationId xmlns:a16="http://schemas.microsoft.com/office/drawing/2014/main" id="{D6411141-7558-574B-BF67-0C0452E3C014}"/>
              </a:ext>
            </a:extLst>
          </p:cNvPr>
          <p:cNvSpPr>
            <a:spLocks noGrp="1"/>
          </p:cNvSpPr>
          <p:nvPr>
            <p:ph type="pic" sz="quarter" idx="17" hasCustomPrompt="1"/>
          </p:nvPr>
        </p:nvSpPr>
        <p:spPr>
          <a:xfrm>
            <a:off x="0" y="0"/>
            <a:ext cx="9144000" cy="5143500"/>
          </a:xfrm>
        </p:spPr>
        <p:txBody>
          <a:bodyPr/>
          <a:lstStyle>
            <a:lvl1pPr marL="0" indent="0" algn="ctr">
              <a:buNone/>
              <a:defRPr>
                <a:solidFill>
                  <a:schemeClr val="accent1">
                    <a:lumMod val="40000"/>
                    <a:lumOff val="60000"/>
                  </a:schemeClr>
                </a:solidFill>
              </a:defRPr>
            </a:lvl1pPr>
          </a:lstStyle>
          <a:p>
            <a:r>
              <a:rPr lang="en-US" dirty="0"/>
              <a:t>Click icon to insert full image. (After inserting, select, and send to back. Then edit text.)</a:t>
            </a:r>
          </a:p>
        </p:txBody>
      </p:sp>
    </p:spTree>
    <p:extLst>
      <p:ext uri="{BB962C8B-B14F-4D97-AF65-F5344CB8AC3E}">
        <p14:creationId xmlns:p14="http://schemas.microsoft.com/office/powerpoint/2010/main" val="12534213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ample campaign cover page">
    <p:bg>
      <p:bgPr>
        <a:solidFill>
          <a:srgbClr val="00508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C5DF7D-3DAB-2346-BAFF-DAA2F92EEB6E}"/>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7" name="Text Placeholder 4">
            <a:extLst>
              <a:ext uri="{FF2B5EF4-FFF2-40B4-BE49-F238E27FC236}">
                <a16:creationId xmlns:a16="http://schemas.microsoft.com/office/drawing/2014/main" id="{E989B577-02B8-B947-9BF8-5626CDB052DD}"/>
              </a:ext>
            </a:extLst>
          </p:cNvPr>
          <p:cNvSpPr>
            <a:spLocks noGrp="1"/>
          </p:cNvSpPr>
          <p:nvPr>
            <p:ph type="body" sz="quarter" idx="13"/>
          </p:nvPr>
        </p:nvSpPr>
        <p:spPr>
          <a:xfrm>
            <a:off x="2993534" y="2384144"/>
            <a:ext cx="5119959" cy="1386140"/>
          </a:xfrm>
        </p:spPr>
        <p:txBody>
          <a:bodyPr>
            <a:noAutofit/>
          </a:bodyPr>
          <a:lstStyle>
            <a:lvl1pPr marL="0" indent="0" algn="l">
              <a:lnSpc>
                <a:spcPts val="3000"/>
              </a:lnSpc>
              <a:buNone/>
              <a:defRPr sz="3750" b="1">
                <a:solidFill>
                  <a:srgbClr val="F9C000"/>
                </a:solidFill>
              </a:defRPr>
            </a:lvl1pPr>
          </a:lstStyle>
          <a:p>
            <a:pPr lvl="0"/>
            <a:r>
              <a:rPr lang="en-US"/>
              <a:t>Click to edit Master text styles</a:t>
            </a:r>
          </a:p>
          <a:p>
            <a:pPr lvl="1"/>
            <a:r>
              <a:rPr lang="en-US"/>
              <a:t>Second level</a:t>
            </a:r>
          </a:p>
        </p:txBody>
      </p:sp>
      <p:sp>
        <p:nvSpPr>
          <p:cNvPr id="28" name="Text Placeholder 4">
            <a:extLst>
              <a:ext uri="{FF2B5EF4-FFF2-40B4-BE49-F238E27FC236}">
                <a16:creationId xmlns:a16="http://schemas.microsoft.com/office/drawing/2014/main" id="{5C50D7ED-159E-FC4B-816C-E630009F9214}"/>
              </a:ext>
            </a:extLst>
          </p:cNvPr>
          <p:cNvSpPr>
            <a:spLocks noGrp="1"/>
          </p:cNvSpPr>
          <p:nvPr>
            <p:ph type="body" sz="quarter" idx="15" hasCustomPrompt="1"/>
          </p:nvPr>
        </p:nvSpPr>
        <p:spPr>
          <a:xfrm>
            <a:off x="2993534" y="4330486"/>
            <a:ext cx="5119958" cy="252812"/>
          </a:xfrm>
        </p:spPr>
        <p:txBody>
          <a:bodyPr>
            <a:noAutofit/>
          </a:bodyPr>
          <a:lstStyle>
            <a:lvl1pPr marL="0" indent="0" algn="l">
              <a:buNone/>
              <a:defRPr sz="1350" b="0" i="0" baseline="0">
                <a:solidFill>
                  <a:schemeClr val="accent5">
                    <a:lumMod val="60000"/>
                    <a:lumOff val="40000"/>
                  </a:schemeClr>
                </a:solidFill>
                <a:latin typeface="Arial" panose="020B0604020202020204" pitchFamily="34" charset="0"/>
                <a:ea typeface="Arial" panose="020B0606030504020204" pitchFamily="34" charset="0"/>
                <a:cs typeface="Arial" panose="020B0604020202020204" pitchFamily="34" charset="0"/>
              </a:defRPr>
            </a:lvl1pPr>
            <a:lvl2pPr>
              <a:defRPr b="1" i="0">
                <a:latin typeface="Arial" panose="020B0606030504020204" pitchFamily="34" charset="0"/>
                <a:ea typeface="Arial" panose="020B0606030504020204" pitchFamily="34" charset="0"/>
                <a:cs typeface="Arial" panose="020B0606030504020204" pitchFamily="34" charset="0"/>
              </a:defRPr>
            </a:lvl2pPr>
            <a:lvl3pPr>
              <a:defRPr b="1" i="0">
                <a:latin typeface="Arial" panose="020B0606030504020204" pitchFamily="34" charset="0"/>
                <a:ea typeface="Arial" panose="020B0606030504020204" pitchFamily="34" charset="0"/>
                <a:cs typeface="Arial" panose="020B0606030504020204" pitchFamily="34" charset="0"/>
              </a:defRPr>
            </a:lvl3pPr>
            <a:lvl4pPr>
              <a:defRPr b="1" i="0">
                <a:latin typeface="Arial" panose="020B0606030504020204" pitchFamily="34" charset="0"/>
                <a:ea typeface="Arial" panose="020B0606030504020204" pitchFamily="34" charset="0"/>
                <a:cs typeface="Arial" panose="020B0606030504020204" pitchFamily="34" charset="0"/>
              </a:defRPr>
            </a:lvl4pPr>
            <a:lvl5pPr>
              <a:defRPr b="1" i="0">
                <a:latin typeface="Arial" panose="020B0606030504020204" pitchFamily="34" charset="0"/>
                <a:ea typeface="Arial" panose="020B0606030504020204" pitchFamily="34" charset="0"/>
                <a:cs typeface="Arial" panose="020B0606030504020204" pitchFamily="34" charset="0"/>
              </a:defRPr>
            </a:lvl5pPr>
          </a:lstStyle>
          <a:p>
            <a:pPr lvl="0"/>
            <a:r>
              <a:rPr lang="en-GB" dirty="0"/>
              <a:t>Click to add presenter | date</a:t>
            </a:r>
          </a:p>
        </p:txBody>
      </p:sp>
      <p:sp>
        <p:nvSpPr>
          <p:cNvPr id="24" name="Text Placeholder 23">
            <a:extLst>
              <a:ext uri="{FF2B5EF4-FFF2-40B4-BE49-F238E27FC236}">
                <a16:creationId xmlns:a16="http://schemas.microsoft.com/office/drawing/2014/main" id="{BE8FF240-2C96-184B-BF50-BCC6EFB69007}"/>
              </a:ext>
            </a:extLst>
          </p:cNvPr>
          <p:cNvSpPr>
            <a:spLocks noGrp="1"/>
          </p:cNvSpPr>
          <p:nvPr>
            <p:ph type="body" sz="quarter" idx="16" hasCustomPrompt="1"/>
          </p:nvPr>
        </p:nvSpPr>
        <p:spPr>
          <a:xfrm>
            <a:off x="2993894" y="1956462"/>
            <a:ext cx="5119959" cy="358775"/>
          </a:xfrm>
        </p:spPr>
        <p:txBody>
          <a:bodyPr>
            <a:normAutofit/>
          </a:bodyPr>
          <a:lstStyle>
            <a:lvl1pPr marL="0" indent="0">
              <a:buNone/>
              <a:defRPr sz="1600" b="1" i="0">
                <a:solidFill>
                  <a:schemeClr val="bg1"/>
                </a:solidFill>
                <a:latin typeface="Arial" panose="020B0604020202020204" pitchFamily="34" charset="0"/>
                <a:cs typeface="Arial" panose="020B0604020202020204" pitchFamily="34" charset="0"/>
              </a:defRPr>
            </a:lvl1pPr>
          </a:lstStyle>
          <a:p>
            <a:pPr lvl="0"/>
            <a:r>
              <a:rPr lang="en-GB" dirty="0"/>
              <a:t>Click to add subtitle</a:t>
            </a:r>
            <a:endParaRPr lang="en-US" dirty="0"/>
          </a:p>
        </p:txBody>
      </p:sp>
    </p:spTree>
    <p:extLst>
      <p:ext uri="{BB962C8B-B14F-4D97-AF65-F5344CB8AC3E}">
        <p14:creationId xmlns:p14="http://schemas.microsoft.com/office/powerpoint/2010/main" val="40302823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ft half image with text - blue">
    <p:bg>
      <p:bgPr>
        <a:solidFill>
          <a:srgbClr val="005289"/>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45FB59E-3554-0847-8D09-6E1F2EC4E75D}"/>
              </a:ext>
            </a:extLst>
          </p:cNvPr>
          <p:cNvSpPr>
            <a:spLocks noGrp="1"/>
          </p:cNvSpPr>
          <p:nvPr>
            <p:ph type="pic" idx="1"/>
          </p:nvPr>
        </p:nvSpPr>
        <p:spPr>
          <a:xfrm>
            <a:off x="0" y="0"/>
            <a:ext cx="4572000" cy="5143500"/>
          </a:xfrm>
        </p:spPr>
        <p:txBody>
          <a:bodyPr/>
          <a:lstStyle>
            <a:lvl1pPr marL="0" indent="0" algn="ctr">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9" name="Title 7">
            <a:extLst>
              <a:ext uri="{FF2B5EF4-FFF2-40B4-BE49-F238E27FC236}">
                <a16:creationId xmlns:a16="http://schemas.microsoft.com/office/drawing/2014/main" id="{1E8CDABC-6D31-5A4E-BB19-6B34029AEB8D}"/>
              </a:ext>
            </a:extLst>
          </p:cNvPr>
          <p:cNvSpPr>
            <a:spLocks noGrp="1"/>
          </p:cNvSpPr>
          <p:nvPr>
            <p:ph type="title" hasCustomPrompt="1"/>
          </p:nvPr>
        </p:nvSpPr>
        <p:spPr>
          <a:xfrm>
            <a:off x="4931043" y="694533"/>
            <a:ext cx="3858867" cy="379161"/>
          </a:xfrm>
          <a:prstGeom prst="rect">
            <a:avLst/>
          </a:prstGeom>
        </p:spPr>
        <p:txBody>
          <a:bodyPr>
            <a:noAutofit/>
          </a:bodyPr>
          <a:lstStyle>
            <a:lvl1pPr>
              <a:defRPr sz="3000" b="1" i="0" baseline="0">
                <a:solidFill>
                  <a:schemeClr val="bg1"/>
                </a:solidFill>
                <a:latin typeface="Arial" panose="020B0604020202020204" pitchFamily="34" charset="0"/>
                <a:cs typeface="Arial" panose="020B0604020202020204" pitchFamily="34" charset="0"/>
              </a:defRPr>
            </a:lvl1pPr>
          </a:lstStyle>
          <a:p>
            <a:r>
              <a:rPr lang="en-GB" dirty="0"/>
              <a:t>Click to add title</a:t>
            </a:r>
            <a:endParaRPr lang="en-US" dirty="0"/>
          </a:p>
        </p:txBody>
      </p:sp>
      <p:sp>
        <p:nvSpPr>
          <p:cNvPr id="11" name="Rectangle 10">
            <a:extLst>
              <a:ext uri="{FF2B5EF4-FFF2-40B4-BE49-F238E27FC236}">
                <a16:creationId xmlns:a16="http://schemas.microsoft.com/office/drawing/2014/main" id="{1C45B44E-8A86-4349-A142-363CDD40C68F}"/>
              </a:ext>
            </a:extLst>
          </p:cNvPr>
          <p:cNvSpPr/>
          <p:nvPr userDrawn="1"/>
        </p:nvSpPr>
        <p:spPr>
          <a:xfrm>
            <a:off x="5011733" y="538116"/>
            <a:ext cx="485473" cy="34289"/>
          </a:xfrm>
          <a:prstGeom prst="rect">
            <a:avLst/>
          </a:prstGeom>
          <a:solidFill>
            <a:srgbClr val="F9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1" b="0" i="0" dirty="0">
              <a:latin typeface="Arial" panose="020B0604020202020204" pitchFamily="34" charset="0"/>
            </a:endParaRPr>
          </a:p>
        </p:txBody>
      </p:sp>
      <p:sp>
        <p:nvSpPr>
          <p:cNvPr id="12" name="Text Placeholder 21">
            <a:extLst>
              <a:ext uri="{FF2B5EF4-FFF2-40B4-BE49-F238E27FC236}">
                <a16:creationId xmlns:a16="http://schemas.microsoft.com/office/drawing/2014/main" id="{AB5015EC-A889-6943-9DE0-3D86A3D0C936}"/>
              </a:ext>
            </a:extLst>
          </p:cNvPr>
          <p:cNvSpPr>
            <a:spLocks noGrp="1"/>
          </p:cNvSpPr>
          <p:nvPr>
            <p:ph type="body" sz="quarter" idx="20" hasCustomPrompt="1"/>
          </p:nvPr>
        </p:nvSpPr>
        <p:spPr>
          <a:xfrm>
            <a:off x="4930047" y="1095451"/>
            <a:ext cx="3859186" cy="260350"/>
          </a:xfrm>
        </p:spPr>
        <p:txBody>
          <a:bodyPr>
            <a:noAutofit/>
          </a:bodyPr>
          <a:lstStyle>
            <a:lvl1pPr marL="0" indent="0">
              <a:buNone/>
              <a:defRPr b="1">
                <a:solidFill>
                  <a:srgbClr val="F9C000"/>
                </a:solidFill>
              </a:defRPr>
            </a:lvl1pPr>
          </a:lstStyle>
          <a:p>
            <a:pPr lvl="0"/>
            <a:r>
              <a:rPr lang="en-GB" dirty="0"/>
              <a:t>Click to add subtitle</a:t>
            </a:r>
          </a:p>
        </p:txBody>
      </p:sp>
      <p:sp>
        <p:nvSpPr>
          <p:cNvPr id="14" name="Text Placeholder 23">
            <a:extLst>
              <a:ext uri="{FF2B5EF4-FFF2-40B4-BE49-F238E27FC236}">
                <a16:creationId xmlns:a16="http://schemas.microsoft.com/office/drawing/2014/main" id="{41EC5BE4-78C9-B34D-AFFA-20F880348FCA}"/>
              </a:ext>
            </a:extLst>
          </p:cNvPr>
          <p:cNvSpPr>
            <a:spLocks noGrp="1"/>
          </p:cNvSpPr>
          <p:nvPr>
            <p:ph type="body" sz="quarter" idx="21" hasCustomPrompt="1"/>
          </p:nvPr>
        </p:nvSpPr>
        <p:spPr>
          <a:xfrm>
            <a:off x="4930047" y="1509196"/>
            <a:ext cx="3859186" cy="3024909"/>
          </a:xfrm>
        </p:spPr>
        <p:txBody>
          <a:bodyPr numCol="1" spcCol="180000">
            <a:noAutofit/>
          </a:bodyPr>
          <a:lstStyle>
            <a:lvl1pPr marL="0" indent="0">
              <a:buNone/>
              <a:defRPr>
                <a:solidFill>
                  <a:schemeClr val="bg1"/>
                </a:solidFill>
              </a:defRPr>
            </a:lvl1pPr>
          </a:lstStyle>
          <a:p>
            <a:pPr lvl="0"/>
            <a:r>
              <a:rPr lang="en-GB" dirty="0"/>
              <a:t>Click to add text</a:t>
            </a:r>
          </a:p>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a:t>
            </a:r>
          </a:p>
          <a:p>
            <a:pPr lvl="0"/>
            <a:r>
              <a:rPr lang="en-GB" dirty="0" err="1"/>
              <a:t>Pellentesque</a:t>
            </a:r>
            <a:r>
              <a:rPr lang="en-GB" dirty="0"/>
              <a:t> sit </a:t>
            </a:r>
            <a:r>
              <a:rPr lang="en-GB" dirty="0" err="1"/>
              <a:t>amet</a:t>
            </a:r>
            <a:r>
              <a:rPr lang="en-GB" dirty="0"/>
              <a:t> </a:t>
            </a:r>
            <a:r>
              <a:rPr lang="en-GB" dirty="0" err="1"/>
              <a:t>porttitor</a:t>
            </a:r>
            <a:r>
              <a:rPr lang="en-GB" dirty="0"/>
              <a:t> </a:t>
            </a:r>
            <a:r>
              <a:rPr lang="en-GB" dirty="0" err="1"/>
              <a:t>eget</a:t>
            </a:r>
            <a:r>
              <a:rPr lang="en-GB" dirty="0"/>
              <a:t> </a:t>
            </a:r>
            <a:r>
              <a:rPr lang="en-GB" dirty="0" err="1"/>
              <a:t>dolor</a:t>
            </a:r>
            <a:r>
              <a:rPr lang="en-GB" dirty="0"/>
              <a:t> </a:t>
            </a:r>
            <a:r>
              <a:rPr lang="en-GB" dirty="0" err="1"/>
              <a:t>morbi</a:t>
            </a:r>
            <a:r>
              <a:rPr lang="en-GB" dirty="0"/>
              <a:t>. </a:t>
            </a:r>
            <a:r>
              <a:rPr lang="en-GB" dirty="0" err="1"/>
              <a:t>Tortor</a:t>
            </a:r>
            <a:r>
              <a:rPr lang="en-GB" dirty="0"/>
              <a:t> </a:t>
            </a:r>
            <a:r>
              <a:rPr lang="en-GB" dirty="0" err="1"/>
              <a:t>aliquam</a:t>
            </a:r>
            <a:r>
              <a:rPr lang="en-GB" dirty="0"/>
              <a:t> </a:t>
            </a:r>
            <a:r>
              <a:rPr lang="en-GB" dirty="0" err="1"/>
              <a:t>nulla</a:t>
            </a:r>
            <a:r>
              <a:rPr lang="en-GB" dirty="0"/>
              <a:t> </a:t>
            </a:r>
            <a:r>
              <a:rPr lang="en-GB" dirty="0" err="1"/>
              <a:t>facilisi</a:t>
            </a:r>
            <a:r>
              <a:rPr lang="en-GB" dirty="0"/>
              <a:t> </a:t>
            </a:r>
            <a:r>
              <a:rPr lang="en-GB" dirty="0" err="1"/>
              <a:t>cras</a:t>
            </a:r>
            <a:r>
              <a:rPr lang="en-GB" dirty="0"/>
              <a:t> fermentum. </a:t>
            </a:r>
            <a:r>
              <a:rPr lang="en-GB" dirty="0" err="1"/>
              <a:t>Malesuada</a:t>
            </a:r>
            <a:r>
              <a:rPr lang="en-GB" dirty="0"/>
              <a:t> </a:t>
            </a:r>
            <a:r>
              <a:rPr lang="en-GB" dirty="0" err="1"/>
              <a:t>nunc</a:t>
            </a:r>
            <a:r>
              <a:rPr lang="en-GB" dirty="0"/>
              <a:t> </a:t>
            </a:r>
            <a:r>
              <a:rPr lang="en-GB" dirty="0" err="1"/>
              <a:t>vel</a:t>
            </a:r>
            <a:r>
              <a:rPr lang="en-GB" dirty="0"/>
              <a:t> </a:t>
            </a:r>
            <a:r>
              <a:rPr lang="en-GB" dirty="0" err="1"/>
              <a:t>risus</a:t>
            </a:r>
            <a:r>
              <a:rPr lang="en-GB" dirty="0"/>
              <a:t> </a:t>
            </a:r>
            <a:r>
              <a:rPr lang="en-GB" dirty="0" err="1"/>
              <a:t>commodo</a:t>
            </a:r>
            <a:r>
              <a:rPr lang="en-GB" dirty="0"/>
              <a:t> </a:t>
            </a:r>
            <a:r>
              <a:rPr lang="en-GB" dirty="0" err="1"/>
              <a:t>viverra</a:t>
            </a:r>
            <a:r>
              <a:rPr lang="en-GB" dirty="0"/>
              <a:t> </a:t>
            </a:r>
            <a:r>
              <a:rPr lang="en-GB" dirty="0" err="1"/>
              <a:t>maecenas</a:t>
            </a:r>
            <a:r>
              <a:rPr lang="en-GB" dirty="0"/>
              <a:t>. </a:t>
            </a:r>
            <a:r>
              <a:rPr lang="en-GB" dirty="0" err="1"/>
              <a:t>Arcu</a:t>
            </a:r>
            <a:r>
              <a:rPr lang="en-GB" dirty="0"/>
              <a:t> non </a:t>
            </a:r>
            <a:r>
              <a:rPr lang="en-GB" dirty="0" err="1"/>
              <a:t>odio</a:t>
            </a:r>
            <a:r>
              <a:rPr lang="en-GB" dirty="0"/>
              <a:t> </a:t>
            </a:r>
            <a:r>
              <a:rPr lang="en-GB" dirty="0" err="1"/>
              <a:t>euismod</a:t>
            </a:r>
            <a:r>
              <a:rPr lang="en-GB" dirty="0"/>
              <a:t> lacinia at </a:t>
            </a:r>
            <a:r>
              <a:rPr lang="en-GB" dirty="0" err="1"/>
              <a:t>quis</a:t>
            </a:r>
            <a:r>
              <a:rPr lang="en-GB" dirty="0"/>
              <a:t> </a:t>
            </a:r>
            <a:r>
              <a:rPr lang="en-GB" dirty="0" err="1"/>
              <a:t>risus</a:t>
            </a:r>
            <a:r>
              <a:rPr lang="en-GB" dirty="0"/>
              <a:t>. </a:t>
            </a:r>
            <a:r>
              <a:rPr lang="en-GB" dirty="0" err="1"/>
              <a:t>Dapibus</a:t>
            </a:r>
            <a:r>
              <a:rPr lang="en-GB" dirty="0"/>
              <a:t> </a:t>
            </a:r>
            <a:r>
              <a:rPr lang="en-GB" dirty="0" err="1"/>
              <a:t>ultrices</a:t>
            </a:r>
            <a:r>
              <a:rPr lang="en-GB" dirty="0"/>
              <a:t> in </a:t>
            </a:r>
            <a:r>
              <a:rPr lang="en-GB" dirty="0" err="1"/>
              <a:t>iaculis</a:t>
            </a:r>
            <a:r>
              <a:rPr lang="en-GB" dirty="0"/>
              <a:t> </a:t>
            </a:r>
            <a:r>
              <a:rPr lang="en-GB" dirty="0" err="1"/>
              <a:t>nunc</a:t>
            </a:r>
            <a:r>
              <a:rPr lang="en-GB" dirty="0"/>
              <a:t>.</a:t>
            </a:r>
          </a:p>
        </p:txBody>
      </p:sp>
      <p:sp>
        <p:nvSpPr>
          <p:cNvPr id="8" name="Slide Number Placeholder 7">
            <a:extLst>
              <a:ext uri="{FF2B5EF4-FFF2-40B4-BE49-F238E27FC236}">
                <a16:creationId xmlns:a16="http://schemas.microsoft.com/office/drawing/2014/main" id="{1761B534-E018-F045-8C9A-82FD20522467}"/>
              </a:ext>
            </a:extLst>
          </p:cNvPr>
          <p:cNvSpPr>
            <a:spLocks noGrp="1"/>
          </p:cNvSpPr>
          <p:nvPr>
            <p:ph type="sldNum" sz="quarter" idx="4"/>
          </p:nvPr>
        </p:nvSpPr>
        <p:spPr>
          <a:xfrm>
            <a:off x="6845538" y="4768200"/>
            <a:ext cx="2057400"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dirty="0"/>
          </a:p>
        </p:txBody>
      </p:sp>
    </p:spTree>
    <p:extLst>
      <p:ext uri="{BB962C8B-B14F-4D97-AF65-F5344CB8AC3E}">
        <p14:creationId xmlns:p14="http://schemas.microsoft.com/office/powerpoint/2010/main" val="9077652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ight half image with text - blue">
    <p:bg>
      <p:bgPr>
        <a:solidFill>
          <a:srgbClr val="005289"/>
        </a:solidFill>
        <a:effectLst/>
      </p:bgPr>
    </p:bg>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D94F482D-C1CC-9243-8880-C10A68B51A4A}"/>
              </a:ext>
            </a:extLst>
          </p:cNvPr>
          <p:cNvSpPr>
            <a:spLocks noGrp="1"/>
          </p:cNvSpPr>
          <p:nvPr>
            <p:ph type="title" hasCustomPrompt="1"/>
          </p:nvPr>
        </p:nvSpPr>
        <p:spPr>
          <a:xfrm>
            <a:off x="543923" y="694533"/>
            <a:ext cx="3659016" cy="379161"/>
          </a:xfrm>
          <a:prstGeom prst="rect">
            <a:avLst/>
          </a:prstGeom>
        </p:spPr>
        <p:txBody>
          <a:bodyPr>
            <a:noAutofit/>
          </a:bodyPr>
          <a:lstStyle>
            <a:lvl1pPr>
              <a:defRPr sz="3000" b="1" i="0" baseline="0">
                <a:solidFill>
                  <a:schemeClr val="bg1"/>
                </a:solidFill>
                <a:latin typeface="Arial" panose="020B0604020202020204" pitchFamily="34" charset="0"/>
                <a:cs typeface="Arial" panose="020B0604020202020204" pitchFamily="34" charset="0"/>
              </a:defRPr>
            </a:lvl1pPr>
          </a:lstStyle>
          <a:p>
            <a:r>
              <a:rPr lang="en-GB" dirty="0"/>
              <a:t>Click to add title</a:t>
            </a:r>
            <a:endParaRPr lang="en-US" dirty="0"/>
          </a:p>
        </p:txBody>
      </p:sp>
      <p:sp>
        <p:nvSpPr>
          <p:cNvPr id="11" name="Rectangle 10">
            <a:extLst>
              <a:ext uri="{FF2B5EF4-FFF2-40B4-BE49-F238E27FC236}">
                <a16:creationId xmlns:a16="http://schemas.microsoft.com/office/drawing/2014/main" id="{C928C72F-6BC6-114D-A6DF-A1C09908737E}"/>
              </a:ext>
            </a:extLst>
          </p:cNvPr>
          <p:cNvSpPr/>
          <p:nvPr userDrawn="1"/>
        </p:nvSpPr>
        <p:spPr>
          <a:xfrm>
            <a:off x="624612" y="538116"/>
            <a:ext cx="485473" cy="34289"/>
          </a:xfrm>
          <a:prstGeom prst="rect">
            <a:avLst/>
          </a:prstGeom>
          <a:solidFill>
            <a:srgbClr val="F9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1" b="0" i="0" dirty="0">
              <a:latin typeface="Arial" panose="020B0604020202020204" pitchFamily="34" charset="0"/>
            </a:endParaRPr>
          </a:p>
        </p:txBody>
      </p:sp>
      <p:sp>
        <p:nvSpPr>
          <p:cNvPr id="12" name="Text Placeholder 21">
            <a:extLst>
              <a:ext uri="{FF2B5EF4-FFF2-40B4-BE49-F238E27FC236}">
                <a16:creationId xmlns:a16="http://schemas.microsoft.com/office/drawing/2014/main" id="{AD6B4FA6-956D-0B4E-9861-08A05132B082}"/>
              </a:ext>
            </a:extLst>
          </p:cNvPr>
          <p:cNvSpPr>
            <a:spLocks noGrp="1"/>
          </p:cNvSpPr>
          <p:nvPr>
            <p:ph type="body" sz="quarter" idx="21" hasCustomPrompt="1"/>
          </p:nvPr>
        </p:nvSpPr>
        <p:spPr>
          <a:xfrm>
            <a:off x="542926" y="1095451"/>
            <a:ext cx="3659318" cy="260350"/>
          </a:xfrm>
        </p:spPr>
        <p:txBody>
          <a:bodyPr>
            <a:noAutofit/>
          </a:bodyPr>
          <a:lstStyle>
            <a:lvl1pPr marL="0" indent="0">
              <a:buNone/>
              <a:defRPr b="1">
                <a:solidFill>
                  <a:srgbClr val="F9C000"/>
                </a:solidFill>
              </a:defRPr>
            </a:lvl1pPr>
          </a:lstStyle>
          <a:p>
            <a:pPr lvl="0"/>
            <a:r>
              <a:rPr lang="en-GB" dirty="0"/>
              <a:t>Click to add subtitle</a:t>
            </a:r>
          </a:p>
        </p:txBody>
      </p:sp>
      <p:sp>
        <p:nvSpPr>
          <p:cNvPr id="14" name="Text Placeholder 23">
            <a:extLst>
              <a:ext uri="{FF2B5EF4-FFF2-40B4-BE49-F238E27FC236}">
                <a16:creationId xmlns:a16="http://schemas.microsoft.com/office/drawing/2014/main" id="{A3EE51B5-0795-7646-AFC8-32F803FBE362}"/>
              </a:ext>
            </a:extLst>
          </p:cNvPr>
          <p:cNvSpPr>
            <a:spLocks noGrp="1"/>
          </p:cNvSpPr>
          <p:nvPr>
            <p:ph type="body" sz="quarter" idx="22" hasCustomPrompt="1"/>
          </p:nvPr>
        </p:nvSpPr>
        <p:spPr>
          <a:xfrm>
            <a:off x="542926" y="1509196"/>
            <a:ext cx="3659318" cy="3024909"/>
          </a:xfrm>
        </p:spPr>
        <p:txBody>
          <a:bodyPr numCol="1" spcCol="180000">
            <a:noAutofit/>
          </a:bodyPr>
          <a:lstStyle>
            <a:lvl1pPr marL="0" indent="0">
              <a:buFont typeface="Arial" panose="020B0604020202020204" pitchFamily="34" charset="0"/>
              <a:buNone/>
              <a:defRPr>
                <a:solidFill>
                  <a:schemeClr val="bg1"/>
                </a:solidFill>
              </a:defRPr>
            </a:lvl1pPr>
          </a:lstStyle>
          <a:p>
            <a:pPr lvl="0"/>
            <a:r>
              <a:rPr lang="en-GB" dirty="0"/>
              <a:t>Click to add text</a:t>
            </a:r>
          </a:p>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Libero </a:t>
            </a:r>
            <a:r>
              <a:rPr lang="en-GB" dirty="0" err="1"/>
              <a:t>nunc</a:t>
            </a:r>
            <a:r>
              <a:rPr lang="en-GB" dirty="0"/>
              <a:t> </a:t>
            </a:r>
            <a:r>
              <a:rPr lang="en-GB" dirty="0" err="1"/>
              <a:t>consequat</a:t>
            </a:r>
            <a:r>
              <a:rPr lang="en-GB" dirty="0"/>
              <a:t> </a:t>
            </a:r>
            <a:r>
              <a:rPr lang="en-GB" dirty="0" err="1"/>
              <a:t>interdum</a:t>
            </a:r>
            <a:r>
              <a:rPr lang="en-GB" dirty="0"/>
              <a:t> </a:t>
            </a:r>
            <a:r>
              <a:rPr lang="en-GB" dirty="0" err="1"/>
              <a:t>varius</a:t>
            </a:r>
            <a:r>
              <a:rPr lang="en-GB" dirty="0"/>
              <a:t>. </a:t>
            </a:r>
          </a:p>
          <a:p>
            <a:pPr lvl="0"/>
            <a:r>
              <a:rPr lang="en-GB" dirty="0"/>
              <a:t>Magna </a:t>
            </a:r>
            <a:r>
              <a:rPr lang="en-GB" dirty="0" err="1"/>
              <a:t>fringilla</a:t>
            </a:r>
            <a:r>
              <a:rPr lang="en-GB" dirty="0"/>
              <a:t> </a:t>
            </a:r>
            <a:r>
              <a:rPr lang="en-GB" dirty="0" err="1"/>
              <a:t>urna</a:t>
            </a:r>
            <a:r>
              <a:rPr lang="en-GB" dirty="0"/>
              <a:t>. Integer </a:t>
            </a:r>
            <a:r>
              <a:rPr lang="en-GB" dirty="0" err="1"/>
              <a:t>quis</a:t>
            </a:r>
            <a:r>
              <a:rPr lang="en-GB" dirty="0"/>
              <a:t> auctor </a:t>
            </a:r>
            <a:r>
              <a:rPr lang="en-GB" dirty="0" err="1"/>
              <a:t>elit</a:t>
            </a:r>
            <a:r>
              <a:rPr lang="en-GB" dirty="0"/>
              <a:t> sed. Dui </a:t>
            </a:r>
            <a:r>
              <a:rPr lang="en-GB" dirty="0" err="1"/>
              <a:t>ut</a:t>
            </a:r>
            <a:r>
              <a:rPr lang="en-GB" dirty="0"/>
              <a:t> </a:t>
            </a:r>
            <a:r>
              <a:rPr lang="en-GB" dirty="0" err="1"/>
              <a:t>ornare</a:t>
            </a:r>
            <a:r>
              <a:rPr lang="en-GB" dirty="0"/>
              <a:t> </a:t>
            </a:r>
            <a:r>
              <a:rPr lang="en-GB" dirty="0" err="1"/>
              <a:t>lectus</a:t>
            </a:r>
            <a:r>
              <a:rPr lang="en-GB" dirty="0"/>
              <a:t> sit </a:t>
            </a:r>
            <a:r>
              <a:rPr lang="en-GB" dirty="0" err="1"/>
              <a:t>amet</a:t>
            </a:r>
            <a:r>
              <a:rPr lang="en-GB" dirty="0"/>
              <a:t> est. Proin </a:t>
            </a:r>
            <a:r>
              <a:rPr lang="en-GB" dirty="0" err="1"/>
              <a:t>nibh</a:t>
            </a:r>
            <a:r>
              <a:rPr lang="en-GB" dirty="0"/>
              <a:t> </a:t>
            </a:r>
            <a:r>
              <a:rPr lang="en-GB" dirty="0" err="1"/>
              <a:t>nisl</a:t>
            </a:r>
            <a:r>
              <a:rPr lang="en-GB" dirty="0"/>
              <a:t> </a:t>
            </a:r>
            <a:r>
              <a:rPr lang="en-GB" dirty="0" err="1"/>
              <a:t>condimentum</a:t>
            </a:r>
            <a:r>
              <a:rPr lang="en-GB" dirty="0"/>
              <a:t> id </a:t>
            </a:r>
            <a:r>
              <a:rPr lang="en-GB" dirty="0" err="1"/>
              <a:t>venenatis</a:t>
            </a:r>
            <a:r>
              <a:rPr lang="en-GB" dirty="0"/>
              <a:t> a vitae </a:t>
            </a:r>
            <a:r>
              <a:rPr lang="en-GB" dirty="0" err="1"/>
              <a:t>sapien</a:t>
            </a:r>
            <a:r>
              <a:rPr lang="en-GB" dirty="0"/>
              <a:t>.</a:t>
            </a:r>
          </a:p>
        </p:txBody>
      </p:sp>
      <p:sp>
        <p:nvSpPr>
          <p:cNvPr id="8" name="Slide Number Placeholder 7">
            <a:extLst>
              <a:ext uri="{FF2B5EF4-FFF2-40B4-BE49-F238E27FC236}">
                <a16:creationId xmlns:a16="http://schemas.microsoft.com/office/drawing/2014/main" id="{8EA0B6E1-993B-0142-91DC-96C0D3E8A816}"/>
              </a:ext>
            </a:extLst>
          </p:cNvPr>
          <p:cNvSpPr>
            <a:spLocks noGrp="1"/>
          </p:cNvSpPr>
          <p:nvPr>
            <p:ph type="sldNum" sz="quarter" idx="4"/>
          </p:nvPr>
        </p:nvSpPr>
        <p:spPr>
          <a:xfrm>
            <a:off x="6845538" y="4768200"/>
            <a:ext cx="2057400"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dirty="0"/>
          </a:p>
        </p:txBody>
      </p:sp>
      <p:sp>
        <p:nvSpPr>
          <p:cNvPr id="3" name="Picture Placeholder 2">
            <a:extLst>
              <a:ext uri="{FF2B5EF4-FFF2-40B4-BE49-F238E27FC236}">
                <a16:creationId xmlns:a16="http://schemas.microsoft.com/office/drawing/2014/main" id="{C45FB59E-3554-0847-8D09-6E1F2EC4E75D}"/>
              </a:ext>
            </a:extLst>
          </p:cNvPr>
          <p:cNvSpPr>
            <a:spLocks noGrp="1"/>
          </p:cNvSpPr>
          <p:nvPr>
            <p:ph type="pic" idx="1"/>
          </p:nvPr>
        </p:nvSpPr>
        <p:spPr>
          <a:xfrm>
            <a:off x="4570929" y="0"/>
            <a:ext cx="4572000" cy="5143500"/>
          </a:xfrm>
        </p:spPr>
        <p:txBody>
          <a:bodyPr/>
          <a:lstStyle>
            <a:lvl1pPr marL="0" indent="0" algn="ctr">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Tree>
    <p:extLst>
      <p:ext uri="{BB962C8B-B14F-4D97-AF65-F5344CB8AC3E}">
        <p14:creationId xmlns:p14="http://schemas.microsoft.com/office/powerpoint/2010/main" val="792119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page Wellington">
    <p:bg>
      <p:bgPr>
        <a:solidFill>
          <a:srgbClr val="00508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A8E7E3-5349-ED49-9404-2BFA74136005}"/>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7" name="Text Placeholder 4">
            <a:extLst>
              <a:ext uri="{FF2B5EF4-FFF2-40B4-BE49-F238E27FC236}">
                <a16:creationId xmlns:a16="http://schemas.microsoft.com/office/drawing/2014/main" id="{E989B577-02B8-B947-9BF8-5626CDB052DD}"/>
              </a:ext>
            </a:extLst>
          </p:cNvPr>
          <p:cNvSpPr>
            <a:spLocks noGrp="1"/>
          </p:cNvSpPr>
          <p:nvPr>
            <p:ph type="body" sz="quarter" idx="13"/>
          </p:nvPr>
        </p:nvSpPr>
        <p:spPr>
          <a:xfrm>
            <a:off x="1056915" y="2384145"/>
            <a:ext cx="6968919" cy="939707"/>
          </a:xfrm>
        </p:spPr>
        <p:txBody>
          <a:bodyPr>
            <a:noAutofit/>
          </a:bodyPr>
          <a:lstStyle>
            <a:lvl1pPr marL="0" indent="0" algn="l">
              <a:lnSpc>
                <a:spcPts val="3000"/>
              </a:lnSpc>
              <a:buNone/>
              <a:defRPr sz="3750" b="1">
                <a:solidFill>
                  <a:srgbClr val="F9C000"/>
                </a:solidFill>
              </a:defRPr>
            </a:lvl1pPr>
          </a:lstStyle>
          <a:p>
            <a:pPr lvl="0"/>
            <a:r>
              <a:rPr lang="en-US"/>
              <a:t>Click to edit Master text styles</a:t>
            </a:r>
          </a:p>
        </p:txBody>
      </p:sp>
      <p:sp>
        <p:nvSpPr>
          <p:cNvPr id="28" name="Text Placeholder 4">
            <a:extLst>
              <a:ext uri="{FF2B5EF4-FFF2-40B4-BE49-F238E27FC236}">
                <a16:creationId xmlns:a16="http://schemas.microsoft.com/office/drawing/2014/main" id="{5C50D7ED-159E-FC4B-816C-E630009F9214}"/>
              </a:ext>
            </a:extLst>
          </p:cNvPr>
          <p:cNvSpPr>
            <a:spLocks noGrp="1"/>
          </p:cNvSpPr>
          <p:nvPr>
            <p:ph type="body" sz="quarter" idx="15" hasCustomPrompt="1"/>
          </p:nvPr>
        </p:nvSpPr>
        <p:spPr>
          <a:xfrm>
            <a:off x="1056915" y="4330486"/>
            <a:ext cx="4787294" cy="252812"/>
          </a:xfrm>
        </p:spPr>
        <p:txBody>
          <a:bodyPr>
            <a:noAutofit/>
          </a:bodyPr>
          <a:lstStyle>
            <a:lvl1pPr marL="0" indent="0" algn="l">
              <a:buNone/>
              <a:defRPr sz="1350" b="0" i="0" baseline="0">
                <a:solidFill>
                  <a:schemeClr val="accent5">
                    <a:lumMod val="60000"/>
                    <a:lumOff val="40000"/>
                  </a:schemeClr>
                </a:solidFill>
                <a:latin typeface="Arial" panose="020B0604020202020204" pitchFamily="34" charset="0"/>
                <a:ea typeface="Arial" panose="020B0606030504020204" pitchFamily="34" charset="0"/>
                <a:cs typeface="Arial" panose="020B0604020202020204" pitchFamily="34" charset="0"/>
              </a:defRPr>
            </a:lvl1pPr>
            <a:lvl2pPr>
              <a:defRPr b="1" i="0">
                <a:latin typeface="Arial" panose="020B0606030504020204" pitchFamily="34" charset="0"/>
                <a:ea typeface="Arial" panose="020B0606030504020204" pitchFamily="34" charset="0"/>
                <a:cs typeface="Arial" panose="020B0606030504020204" pitchFamily="34" charset="0"/>
              </a:defRPr>
            </a:lvl2pPr>
            <a:lvl3pPr>
              <a:defRPr b="1" i="0">
                <a:latin typeface="Arial" panose="020B0606030504020204" pitchFamily="34" charset="0"/>
                <a:ea typeface="Arial" panose="020B0606030504020204" pitchFamily="34" charset="0"/>
                <a:cs typeface="Arial" panose="020B0606030504020204" pitchFamily="34" charset="0"/>
              </a:defRPr>
            </a:lvl3pPr>
            <a:lvl4pPr>
              <a:defRPr b="1" i="0">
                <a:latin typeface="Arial" panose="020B0606030504020204" pitchFamily="34" charset="0"/>
                <a:ea typeface="Arial" panose="020B0606030504020204" pitchFamily="34" charset="0"/>
                <a:cs typeface="Arial" panose="020B0606030504020204" pitchFamily="34" charset="0"/>
              </a:defRPr>
            </a:lvl4pPr>
            <a:lvl5pPr>
              <a:defRPr b="1" i="0">
                <a:latin typeface="Arial" panose="020B0606030504020204" pitchFamily="34" charset="0"/>
                <a:ea typeface="Arial" panose="020B0606030504020204" pitchFamily="34" charset="0"/>
                <a:cs typeface="Arial" panose="020B0606030504020204" pitchFamily="34" charset="0"/>
              </a:defRPr>
            </a:lvl5pPr>
          </a:lstStyle>
          <a:p>
            <a:pPr lvl="0"/>
            <a:r>
              <a:rPr lang="en-GB" dirty="0"/>
              <a:t>Click to add presenter | date</a:t>
            </a:r>
          </a:p>
        </p:txBody>
      </p:sp>
      <p:sp>
        <p:nvSpPr>
          <p:cNvPr id="24" name="Text Placeholder 23">
            <a:extLst>
              <a:ext uri="{FF2B5EF4-FFF2-40B4-BE49-F238E27FC236}">
                <a16:creationId xmlns:a16="http://schemas.microsoft.com/office/drawing/2014/main" id="{BE8FF240-2C96-184B-BF50-BCC6EFB69007}"/>
              </a:ext>
            </a:extLst>
          </p:cNvPr>
          <p:cNvSpPr>
            <a:spLocks noGrp="1"/>
          </p:cNvSpPr>
          <p:nvPr>
            <p:ph type="body" sz="quarter" idx="16" hasCustomPrompt="1"/>
          </p:nvPr>
        </p:nvSpPr>
        <p:spPr>
          <a:xfrm>
            <a:off x="1057275" y="1956463"/>
            <a:ext cx="6968559" cy="358775"/>
          </a:xfrm>
        </p:spPr>
        <p:txBody>
          <a:bodyPr>
            <a:normAutofit/>
          </a:bodyPr>
          <a:lstStyle>
            <a:lvl1pPr marL="0" indent="0">
              <a:buNone/>
              <a:defRPr sz="1600" b="1" i="0">
                <a:solidFill>
                  <a:schemeClr val="bg1"/>
                </a:solidFill>
                <a:latin typeface="Arial" panose="020B0604020202020204" pitchFamily="34" charset="0"/>
                <a:cs typeface="Arial" panose="020B0604020202020204" pitchFamily="34" charset="0"/>
              </a:defRPr>
            </a:lvl1pPr>
          </a:lstStyle>
          <a:p>
            <a:pPr lvl="0"/>
            <a:r>
              <a:rPr lang="en-GB" dirty="0"/>
              <a:t>Click to add subtitle</a:t>
            </a:r>
            <a:endParaRPr lang="en-US" dirty="0"/>
          </a:p>
        </p:txBody>
      </p:sp>
      <p:pic>
        <p:nvPicPr>
          <p:cNvPr id="7" name="Picture 6">
            <a:extLst>
              <a:ext uri="{FF2B5EF4-FFF2-40B4-BE49-F238E27FC236}">
                <a16:creationId xmlns:a16="http://schemas.microsoft.com/office/drawing/2014/main" id="{427C9323-3669-3948-80CC-5EDA515C22DA}"/>
              </a:ext>
            </a:extLst>
          </p:cNvPr>
          <p:cNvPicPr>
            <a:picLocks noChangeAspect="1"/>
          </p:cNvPicPr>
          <p:nvPr userDrawn="1"/>
        </p:nvPicPr>
        <p:blipFill>
          <a:blip r:embed="rId3"/>
          <a:stretch>
            <a:fillRect/>
          </a:stretch>
        </p:blipFill>
        <p:spPr>
          <a:xfrm>
            <a:off x="7570552" y="320752"/>
            <a:ext cx="1262038" cy="818619"/>
          </a:xfrm>
          <a:prstGeom prst="rect">
            <a:avLst/>
          </a:prstGeom>
        </p:spPr>
      </p:pic>
    </p:spTree>
    <p:extLst>
      <p:ext uri="{BB962C8B-B14F-4D97-AF65-F5344CB8AC3E}">
        <p14:creationId xmlns:p14="http://schemas.microsoft.com/office/powerpoint/2010/main" val="5798033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ouble right image with text - blue">
    <p:bg>
      <p:bgPr>
        <a:solidFill>
          <a:srgbClr val="005289"/>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45FB59E-3554-0847-8D09-6E1F2EC4E75D}"/>
              </a:ext>
            </a:extLst>
          </p:cNvPr>
          <p:cNvSpPr>
            <a:spLocks noGrp="1"/>
          </p:cNvSpPr>
          <p:nvPr>
            <p:ph type="pic" idx="1"/>
          </p:nvPr>
        </p:nvSpPr>
        <p:spPr>
          <a:xfrm>
            <a:off x="4572000" y="1601"/>
            <a:ext cx="4572000" cy="2042795"/>
          </a:xfrm>
        </p:spPr>
        <p:txBody>
          <a:bodyPr/>
          <a:lstStyle>
            <a:lvl1pPr marL="0" indent="0" algn="ctr">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0" name="Picture Placeholder 2">
            <a:extLst>
              <a:ext uri="{FF2B5EF4-FFF2-40B4-BE49-F238E27FC236}">
                <a16:creationId xmlns:a16="http://schemas.microsoft.com/office/drawing/2014/main" id="{DE26AF3A-06E9-8443-8C4A-575404F43A71}"/>
              </a:ext>
            </a:extLst>
          </p:cNvPr>
          <p:cNvSpPr>
            <a:spLocks noGrp="1"/>
          </p:cNvSpPr>
          <p:nvPr>
            <p:ph type="pic" idx="17"/>
          </p:nvPr>
        </p:nvSpPr>
        <p:spPr>
          <a:xfrm>
            <a:off x="4572000" y="2568077"/>
            <a:ext cx="4572000" cy="2042795"/>
          </a:xfrm>
        </p:spPr>
        <p:txBody>
          <a:bodyPr/>
          <a:lstStyle>
            <a:lvl1pPr marL="0" indent="0" algn="ctr">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Text Placeholder 3">
            <a:extLst>
              <a:ext uri="{FF2B5EF4-FFF2-40B4-BE49-F238E27FC236}">
                <a16:creationId xmlns:a16="http://schemas.microsoft.com/office/drawing/2014/main" id="{48B483D2-F0B5-6E4E-8739-82924C7D4309}"/>
              </a:ext>
            </a:extLst>
          </p:cNvPr>
          <p:cNvSpPr>
            <a:spLocks noGrp="1"/>
          </p:cNvSpPr>
          <p:nvPr>
            <p:ph type="body" sz="half" idx="19" hasCustomPrompt="1"/>
          </p:nvPr>
        </p:nvSpPr>
        <p:spPr>
          <a:xfrm>
            <a:off x="4572000" y="2132305"/>
            <a:ext cx="3475554" cy="225944"/>
          </a:xfrm>
        </p:spPr>
        <p:txBody>
          <a:bodyPr>
            <a:normAutofit/>
          </a:bodyPr>
          <a:lstStyle>
            <a:lvl1pPr marL="0" indent="0">
              <a:buNone/>
              <a:defRPr sz="1050" b="0" i="0" baseline="0">
                <a:solidFill>
                  <a:schemeClr val="bg1"/>
                </a:solidFill>
                <a:latin typeface="Arial" panose="020B0604020202020204" pitchFamily="34" charset="0"/>
                <a:ea typeface="Arial" panose="020B0606030504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dirty="0"/>
              <a:t>Click to add caption</a:t>
            </a:r>
          </a:p>
        </p:txBody>
      </p:sp>
      <p:sp>
        <p:nvSpPr>
          <p:cNvPr id="12" name="Text Placeholder 3">
            <a:extLst>
              <a:ext uri="{FF2B5EF4-FFF2-40B4-BE49-F238E27FC236}">
                <a16:creationId xmlns:a16="http://schemas.microsoft.com/office/drawing/2014/main" id="{7E05A559-F407-9F4E-B680-86CB2A2585B5}"/>
              </a:ext>
            </a:extLst>
          </p:cNvPr>
          <p:cNvSpPr>
            <a:spLocks noGrp="1"/>
          </p:cNvSpPr>
          <p:nvPr>
            <p:ph type="body" sz="half" idx="20" hasCustomPrompt="1"/>
          </p:nvPr>
        </p:nvSpPr>
        <p:spPr>
          <a:xfrm>
            <a:off x="4572000" y="4707552"/>
            <a:ext cx="3475554" cy="225944"/>
          </a:xfrm>
        </p:spPr>
        <p:txBody>
          <a:bodyPr>
            <a:normAutofit/>
          </a:bodyPr>
          <a:lstStyle>
            <a:lvl1pPr marL="0" indent="0">
              <a:buNone/>
              <a:defRPr sz="1050" b="0" i="0" baseline="0">
                <a:solidFill>
                  <a:schemeClr val="bg1"/>
                </a:solidFill>
                <a:latin typeface="Arial" panose="020B0604020202020204" pitchFamily="34" charset="0"/>
                <a:ea typeface="Arial" panose="020B0606030504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dirty="0"/>
              <a:t>Click to add caption</a:t>
            </a:r>
          </a:p>
        </p:txBody>
      </p:sp>
      <p:sp>
        <p:nvSpPr>
          <p:cNvPr id="17" name="Title 7">
            <a:extLst>
              <a:ext uri="{FF2B5EF4-FFF2-40B4-BE49-F238E27FC236}">
                <a16:creationId xmlns:a16="http://schemas.microsoft.com/office/drawing/2014/main" id="{7D2F3EC6-58DE-8C43-A73E-EF2C26FE1D91}"/>
              </a:ext>
            </a:extLst>
          </p:cNvPr>
          <p:cNvSpPr>
            <a:spLocks noGrp="1"/>
          </p:cNvSpPr>
          <p:nvPr>
            <p:ph type="title" hasCustomPrompt="1"/>
          </p:nvPr>
        </p:nvSpPr>
        <p:spPr>
          <a:xfrm>
            <a:off x="543923" y="694533"/>
            <a:ext cx="3659016" cy="379161"/>
          </a:xfrm>
          <a:prstGeom prst="rect">
            <a:avLst/>
          </a:prstGeom>
        </p:spPr>
        <p:txBody>
          <a:bodyPr>
            <a:noAutofit/>
          </a:bodyPr>
          <a:lstStyle>
            <a:lvl1pPr>
              <a:defRPr sz="3000" b="1" i="0" baseline="0">
                <a:solidFill>
                  <a:schemeClr val="bg1"/>
                </a:solidFill>
                <a:latin typeface="Arial" panose="020B0604020202020204" pitchFamily="34" charset="0"/>
                <a:cs typeface="Arial" panose="020B0604020202020204" pitchFamily="34" charset="0"/>
              </a:defRPr>
            </a:lvl1pPr>
          </a:lstStyle>
          <a:p>
            <a:r>
              <a:rPr lang="en-GB" dirty="0"/>
              <a:t>Click to add title</a:t>
            </a:r>
            <a:endParaRPr lang="en-US" dirty="0"/>
          </a:p>
        </p:txBody>
      </p:sp>
      <p:sp>
        <p:nvSpPr>
          <p:cNvPr id="19" name="Rectangle 18">
            <a:extLst>
              <a:ext uri="{FF2B5EF4-FFF2-40B4-BE49-F238E27FC236}">
                <a16:creationId xmlns:a16="http://schemas.microsoft.com/office/drawing/2014/main" id="{AB7D0564-C292-7C41-B332-A91E4DD2CBD6}"/>
              </a:ext>
            </a:extLst>
          </p:cNvPr>
          <p:cNvSpPr/>
          <p:nvPr userDrawn="1"/>
        </p:nvSpPr>
        <p:spPr>
          <a:xfrm>
            <a:off x="624612" y="538116"/>
            <a:ext cx="485473" cy="34289"/>
          </a:xfrm>
          <a:prstGeom prst="rect">
            <a:avLst/>
          </a:prstGeom>
          <a:solidFill>
            <a:srgbClr val="F9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1" b="0" i="0" dirty="0">
              <a:latin typeface="Arial" panose="020B0604020202020204" pitchFamily="34" charset="0"/>
            </a:endParaRPr>
          </a:p>
        </p:txBody>
      </p:sp>
      <p:sp>
        <p:nvSpPr>
          <p:cNvPr id="20" name="Text Placeholder 21">
            <a:extLst>
              <a:ext uri="{FF2B5EF4-FFF2-40B4-BE49-F238E27FC236}">
                <a16:creationId xmlns:a16="http://schemas.microsoft.com/office/drawing/2014/main" id="{82AB4260-8B44-EC4F-AAEF-D064721DC842}"/>
              </a:ext>
            </a:extLst>
          </p:cNvPr>
          <p:cNvSpPr>
            <a:spLocks noGrp="1"/>
          </p:cNvSpPr>
          <p:nvPr>
            <p:ph type="body" sz="quarter" idx="21" hasCustomPrompt="1"/>
          </p:nvPr>
        </p:nvSpPr>
        <p:spPr>
          <a:xfrm>
            <a:off x="542926" y="1095451"/>
            <a:ext cx="3659318" cy="260350"/>
          </a:xfrm>
        </p:spPr>
        <p:txBody>
          <a:bodyPr>
            <a:noAutofit/>
          </a:bodyPr>
          <a:lstStyle>
            <a:lvl1pPr marL="0" indent="0">
              <a:buNone/>
              <a:defRPr b="1">
                <a:solidFill>
                  <a:srgbClr val="F9C000"/>
                </a:solidFill>
              </a:defRPr>
            </a:lvl1pPr>
          </a:lstStyle>
          <a:p>
            <a:pPr lvl="0"/>
            <a:r>
              <a:rPr lang="en-GB" dirty="0"/>
              <a:t>Click to add subtitle</a:t>
            </a:r>
          </a:p>
        </p:txBody>
      </p:sp>
      <p:sp>
        <p:nvSpPr>
          <p:cNvPr id="21" name="Text Placeholder 23">
            <a:extLst>
              <a:ext uri="{FF2B5EF4-FFF2-40B4-BE49-F238E27FC236}">
                <a16:creationId xmlns:a16="http://schemas.microsoft.com/office/drawing/2014/main" id="{69A8758C-7B52-924B-BE00-EFC90E2EEBF6}"/>
              </a:ext>
            </a:extLst>
          </p:cNvPr>
          <p:cNvSpPr>
            <a:spLocks noGrp="1"/>
          </p:cNvSpPr>
          <p:nvPr>
            <p:ph type="body" sz="quarter" idx="22" hasCustomPrompt="1"/>
          </p:nvPr>
        </p:nvSpPr>
        <p:spPr>
          <a:xfrm>
            <a:off x="542926" y="1509196"/>
            <a:ext cx="3659318" cy="3024909"/>
          </a:xfrm>
        </p:spPr>
        <p:txBody>
          <a:bodyPr numCol="1" spcCol="180000">
            <a:noAutofit/>
          </a:bodyPr>
          <a:lstStyle>
            <a:lvl1pPr marL="0" indent="0">
              <a:buFont typeface="Arial" panose="020B0604020202020204" pitchFamily="34" charset="0"/>
              <a:buNone/>
              <a:defRPr>
                <a:solidFill>
                  <a:schemeClr val="bg1"/>
                </a:solidFill>
              </a:defRPr>
            </a:lvl1pPr>
          </a:lstStyle>
          <a:p>
            <a:pPr lvl="0"/>
            <a:r>
              <a:rPr lang="en-GB" dirty="0"/>
              <a:t>Click to add text</a:t>
            </a:r>
          </a:p>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Libero </a:t>
            </a:r>
            <a:r>
              <a:rPr lang="en-GB" dirty="0" err="1"/>
              <a:t>nunc</a:t>
            </a:r>
            <a:r>
              <a:rPr lang="en-GB" dirty="0"/>
              <a:t> </a:t>
            </a:r>
            <a:r>
              <a:rPr lang="en-GB" dirty="0" err="1"/>
              <a:t>consequat</a:t>
            </a:r>
            <a:r>
              <a:rPr lang="en-GB" dirty="0"/>
              <a:t> </a:t>
            </a:r>
            <a:r>
              <a:rPr lang="en-GB" dirty="0" err="1"/>
              <a:t>interdum</a:t>
            </a:r>
            <a:r>
              <a:rPr lang="en-GB" dirty="0"/>
              <a:t> </a:t>
            </a:r>
            <a:r>
              <a:rPr lang="en-GB" dirty="0" err="1"/>
              <a:t>varius</a:t>
            </a:r>
            <a:r>
              <a:rPr lang="en-GB" dirty="0"/>
              <a:t>. Magna </a:t>
            </a:r>
            <a:r>
              <a:rPr lang="en-GB" dirty="0" err="1"/>
              <a:t>fringilla</a:t>
            </a:r>
            <a:r>
              <a:rPr lang="en-GB" dirty="0"/>
              <a:t> </a:t>
            </a:r>
            <a:r>
              <a:rPr lang="en-GB" dirty="0" err="1"/>
              <a:t>urna</a:t>
            </a:r>
            <a:r>
              <a:rPr lang="en-GB" dirty="0"/>
              <a:t>. Integer </a:t>
            </a:r>
            <a:r>
              <a:rPr lang="en-GB" dirty="0" err="1"/>
              <a:t>quis</a:t>
            </a:r>
            <a:r>
              <a:rPr lang="en-GB" dirty="0"/>
              <a:t> auctor </a:t>
            </a:r>
            <a:r>
              <a:rPr lang="en-GB" dirty="0" err="1"/>
              <a:t>elit</a:t>
            </a:r>
            <a:r>
              <a:rPr lang="en-GB" dirty="0"/>
              <a:t> sed. Dui </a:t>
            </a:r>
            <a:r>
              <a:rPr lang="en-GB" dirty="0" err="1"/>
              <a:t>ut</a:t>
            </a:r>
            <a:r>
              <a:rPr lang="en-GB" dirty="0"/>
              <a:t> </a:t>
            </a:r>
            <a:r>
              <a:rPr lang="en-GB" dirty="0" err="1"/>
              <a:t>ornare</a:t>
            </a:r>
            <a:r>
              <a:rPr lang="en-GB" dirty="0"/>
              <a:t> </a:t>
            </a:r>
            <a:r>
              <a:rPr lang="en-GB" dirty="0" err="1"/>
              <a:t>lectus</a:t>
            </a:r>
            <a:r>
              <a:rPr lang="en-GB" dirty="0"/>
              <a:t> sit </a:t>
            </a:r>
            <a:r>
              <a:rPr lang="en-GB" dirty="0" err="1"/>
              <a:t>amet</a:t>
            </a:r>
            <a:r>
              <a:rPr lang="en-GB" dirty="0"/>
              <a:t> est. Proin </a:t>
            </a:r>
            <a:r>
              <a:rPr lang="en-GB" dirty="0" err="1"/>
              <a:t>nibh</a:t>
            </a:r>
            <a:r>
              <a:rPr lang="en-GB" dirty="0"/>
              <a:t> </a:t>
            </a:r>
            <a:r>
              <a:rPr lang="en-GB" dirty="0" err="1"/>
              <a:t>nisl</a:t>
            </a:r>
            <a:r>
              <a:rPr lang="en-GB" dirty="0"/>
              <a:t> </a:t>
            </a:r>
            <a:r>
              <a:rPr lang="en-GB" dirty="0" err="1"/>
              <a:t>condimentum</a:t>
            </a:r>
            <a:r>
              <a:rPr lang="en-GB" dirty="0"/>
              <a:t> id </a:t>
            </a:r>
            <a:r>
              <a:rPr lang="en-GB" dirty="0" err="1"/>
              <a:t>venenatis</a:t>
            </a:r>
            <a:r>
              <a:rPr lang="en-GB" dirty="0"/>
              <a:t> a vitae </a:t>
            </a:r>
            <a:r>
              <a:rPr lang="en-GB" dirty="0" err="1"/>
              <a:t>sapien</a:t>
            </a:r>
            <a:r>
              <a:rPr lang="en-GB" dirty="0"/>
              <a:t>.</a:t>
            </a:r>
          </a:p>
        </p:txBody>
      </p:sp>
      <p:sp>
        <p:nvSpPr>
          <p:cNvPr id="13" name="Slide Number Placeholder 7">
            <a:extLst>
              <a:ext uri="{FF2B5EF4-FFF2-40B4-BE49-F238E27FC236}">
                <a16:creationId xmlns:a16="http://schemas.microsoft.com/office/drawing/2014/main" id="{D72E5F8B-FE91-C840-97A5-03FE9E4D4B87}"/>
              </a:ext>
            </a:extLst>
          </p:cNvPr>
          <p:cNvSpPr>
            <a:spLocks noGrp="1"/>
          </p:cNvSpPr>
          <p:nvPr>
            <p:ph type="sldNum" sz="quarter" idx="4"/>
          </p:nvPr>
        </p:nvSpPr>
        <p:spPr>
          <a:xfrm>
            <a:off x="8131444" y="4768200"/>
            <a:ext cx="771494"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dirty="0"/>
          </a:p>
        </p:txBody>
      </p:sp>
    </p:spTree>
    <p:extLst>
      <p:ext uri="{BB962C8B-B14F-4D97-AF65-F5344CB8AC3E}">
        <p14:creationId xmlns:p14="http://schemas.microsoft.com/office/powerpoint/2010/main" val="1913431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page—UG">
    <p:bg>
      <p:bgPr>
        <a:solidFill>
          <a:srgbClr val="005289"/>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00A91C-4F0D-3E4B-86C3-FD36BF8F9240}"/>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6" name="Text Placeholder 4">
            <a:extLst>
              <a:ext uri="{FF2B5EF4-FFF2-40B4-BE49-F238E27FC236}">
                <a16:creationId xmlns:a16="http://schemas.microsoft.com/office/drawing/2014/main" id="{D2465C92-CD93-1F46-A7D4-EA1201447E7E}"/>
              </a:ext>
            </a:extLst>
          </p:cNvPr>
          <p:cNvSpPr>
            <a:spLocks noGrp="1"/>
          </p:cNvSpPr>
          <p:nvPr>
            <p:ph type="body" sz="quarter" idx="14" hasCustomPrompt="1"/>
          </p:nvPr>
        </p:nvSpPr>
        <p:spPr>
          <a:xfrm>
            <a:off x="1087541" y="2237643"/>
            <a:ext cx="6968919" cy="500887"/>
          </a:xfrm>
        </p:spPr>
        <p:txBody>
          <a:bodyPr>
            <a:noAutofit/>
          </a:bodyPr>
          <a:lstStyle>
            <a:lvl1pPr marL="0" indent="0" algn="l">
              <a:buNone/>
              <a:defRPr sz="3750" b="1">
                <a:solidFill>
                  <a:srgbClr val="F9C000"/>
                </a:solidFill>
              </a:defRPr>
            </a:lvl1pPr>
          </a:lstStyle>
          <a:p>
            <a:pPr lvl="0"/>
            <a:r>
              <a:rPr lang="en-GB" dirty="0"/>
              <a:t>Click to add Thank you text</a:t>
            </a:r>
            <a:endParaRPr lang="en-US" dirty="0"/>
          </a:p>
        </p:txBody>
      </p:sp>
    </p:spTree>
    <p:extLst>
      <p:ext uri="{BB962C8B-B14F-4D97-AF65-F5344CB8AC3E}">
        <p14:creationId xmlns:p14="http://schemas.microsoft.com/office/powerpoint/2010/main" val="28098507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End page—Maori branding">
    <p:bg>
      <p:bgPr>
        <a:solidFill>
          <a:srgbClr val="005289"/>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E98D98-8FB2-6D43-AF4B-9BB584C8B283}"/>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6" name="Text Placeholder 4">
            <a:extLst>
              <a:ext uri="{FF2B5EF4-FFF2-40B4-BE49-F238E27FC236}">
                <a16:creationId xmlns:a16="http://schemas.microsoft.com/office/drawing/2014/main" id="{D2465C92-CD93-1F46-A7D4-EA1201447E7E}"/>
              </a:ext>
            </a:extLst>
          </p:cNvPr>
          <p:cNvSpPr>
            <a:spLocks noGrp="1"/>
          </p:cNvSpPr>
          <p:nvPr>
            <p:ph type="body" sz="quarter" idx="14" hasCustomPrompt="1"/>
          </p:nvPr>
        </p:nvSpPr>
        <p:spPr>
          <a:xfrm>
            <a:off x="1087541" y="2237643"/>
            <a:ext cx="6968919" cy="500887"/>
          </a:xfrm>
        </p:spPr>
        <p:txBody>
          <a:bodyPr>
            <a:noAutofit/>
          </a:bodyPr>
          <a:lstStyle>
            <a:lvl1pPr marL="0" indent="0" algn="l">
              <a:buNone/>
              <a:defRPr sz="3750" b="1">
                <a:solidFill>
                  <a:srgbClr val="F9C000"/>
                </a:solidFill>
              </a:defRPr>
            </a:lvl1pPr>
          </a:lstStyle>
          <a:p>
            <a:pPr lvl="0"/>
            <a:r>
              <a:rPr lang="en-GB" dirty="0"/>
              <a:t>Click to add Thank you text</a:t>
            </a:r>
            <a:endParaRPr lang="en-US" dirty="0"/>
          </a:p>
        </p:txBody>
      </p:sp>
    </p:spTree>
    <p:extLst>
      <p:ext uri="{BB962C8B-B14F-4D97-AF65-F5344CB8AC3E}">
        <p14:creationId xmlns:p14="http://schemas.microsoft.com/office/powerpoint/2010/main" val="38057394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page—Pacific branding">
    <p:bg>
      <p:bgPr>
        <a:solidFill>
          <a:srgbClr val="005289"/>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7DDA4A-3D42-1946-BA30-B2F49D5F1663}"/>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6" name="Text Placeholder 4">
            <a:extLst>
              <a:ext uri="{FF2B5EF4-FFF2-40B4-BE49-F238E27FC236}">
                <a16:creationId xmlns:a16="http://schemas.microsoft.com/office/drawing/2014/main" id="{D2465C92-CD93-1F46-A7D4-EA1201447E7E}"/>
              </a:ext>
            </a:extLst>
          </p:cNvPr>
          <p:cNvSpPr>
            <a:spLocks noGrp="1"/>
          </p:cNvSpPr>
          <p:nvPr>
            <p:ph type="body" sz="quarter" idx="14" hasCustomPrompt="1"/>
          </p:nvPr>
        </p:nvSpPr>
        <p:spPr>
          <a:xfrm>
            <a:off x="1087541" y="2237643"/>
            <a:ext cx="6968919" cy="500887"/>
          </a:xfrm>
        </p:spPr>
        <p:txBody>
          <a:bodyPr>
            <a:noAutofit/>
          </a:bodyPr>
          <a:lstStyle>
            <a:lvl1pPr marL="0" indent="0" algn="l">
              <a:buNone/>
              <a:defRPr sz="3750" b="1">
                <a:solidFill>
                  <a:srgbClr val="F9C000"/>
                </a:solidFill>
              </a:defRPr>
            </a:lvl1pPr>
          </a:lstStyle>
          <a:p>
            <a:pPr lvl="0"/>
            <a:r>
              <a:rPr lang="en-GB" dirty="0"/>
              <a:t>Click to add Thank you text</a:t>
            </a:r>
            <a:endParaRPr lang="en-US" dirty="0"/>
          </a:p>
        </p:txBody>
      </p:sp>
    </p:spTree>
    <p:extLst>
      <p:ext uri="{BB962C8B-B14F-4D97-AF65-F5344CB8AC3E}">
        <p14:creationId xmlns:p14="http://schemas.microsoft.com/office/powerpoint/2010/main" val="1139179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 page—full image">
    <p:bg>
      <p:bgPr>
        <a:solidFill>
          <a:srgbClr val="005289"/>
        </a:solidFill>
        <a:effectLst/>
      </p:bgPr>
    </p:bg>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40E9614B-730B-DA47-A5C3-388F7B5E5FC7}"/>
              </a:ext>
            </a:extLst>
          </p:cNvPr>
          <p:cNvSpPr>
            <a:spLocks noGrp="1"/>
          </p:cNvSpPr>
          <p:nvPr>
            <p:ph type="body" sz="quarter" idx="16" hasCustomPrompt="1"/>
          </p:nvPr>
        </p:nvSpPr>
        <p:spPr>
          <a:xfrm>
            <a:off x="1087541" y="2237643"/>
            <a:ext cx="6968919" cy="500887"/>
          </a:xfrm>
        </p:spPr>
        <p:txBody>
          <a:bodyPr>
            <a:noAutofit/>
          </a:bodyPr>
          <a:lstStyle>
            <a:lvl1pPr marL="0" indent="0" algn="l">
              <a:buNone/>
              <a:defRPr sz="3750" b="1">
                <a:solidFill>
                  <a:srgbClr val="F9C000"/>
                </a:solidFill>
              </a:defRPr>
            </a:lvl1pPr>
          </a:lstStyle>
          <a:p>
            <a:pPr lvl="0"/>
            <a:r>
              <a:rPr lang="en-GB" dirty="0"/>
              <a:t>Click to add Thank you text</a:t>
            </a:r>
            <a:endParaRPr lang="en-US" dirty="0"/>
          </a:p>
        </p:txBody>
      </p:sp>
      <p:sp>
        <p:nvSpPr>
          <p:cNvPr id="7" name="Picture Placeholder 2">
            <a:extLst>
              <a:ext uri="{FF2B5EF4-FFF2-40B4-BE49-F238E27FC236}">
                <a16:creationId xmlns:a16="http://schemas.microsoft.com/office/drawing/2014/main" id="{1FE0F5EB-E1B8-314B-9469-CFF07DF28895}"/>
              </a:ext>
            </a:extLst>
          </p:cNvPr>
          <p:cNvSpPr>
            <a:spLocks noGrp="1"/>
          </p:cNvSpPr>
          <p:nvPr>
            <p:ph type="pic" sz="quarter" idx="15" hasCustomPrompt="1"/>
          </p:nvPr>
        </p:nvSpPr>
        <p:spPr>
          <a:xfrm>
            <a:off x="0" y="0"/>
            <a:ext cx="9144000" cy="5143500"/>
          </a:xfrm>
        </p:spPr>
        <p:txBody>
          <a:bodyPr/>
          <a:lstStyle>
            <a:lvl1pPr marL="0" indent="0" algn="ctr">
              <a:buNone/>
              <a:defRPr>
                <a:solidFill>
                  <a:schemeClr val="accent1">
                    <a:lumMod val="60000"/>
                    <a:lumOff val="40000"/>
                  </a:schemeClr>
                </a:solidFill>
              </a:defRPr>
            </a:lvl1pPr>
          </a:lstStyle>
          <a:p>
            <a:r>
              <a:rPr lang="en-US" dirty="0"/>
              <a:t>Click icon to insert full image. After inserting, select, and send to back. Then edit text.</a:t>
            </a:r>
          </a:p>
        </p:txBody>
      </p:sp>
    </p:spTree>
    <p:extLst>
      <p:ext uri="{BB962C8B-B14F-4D97-AF65-F5344CB8AC3E}">
        <p14:creationId xmlns:p14="http://schemas.microsoft.com/office/powerpoint/2010/main" val="2488911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page Pacific">
    <p:bg>
      <p:bgPr>
        <a:solidFill>
          <a:srgbClr val="00508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F43236-67B7-FC47-A5BE-245E27EF863F}"/>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7" name="Text Placeholder 4">
            <a:extLst>
              <a:ext uri="{FF2B5EF4-FFF2-40B4-BE49-F238E27FC236}">
                <a16:creationId xmlns:a16="http://schemas.microsoft.com/office/drawing/2014/main" id="{E989B577-02B8-B947-9BF8-5626CDB052DD}"/>
              </a:ext>
            </a:extLst>
          </p:cNvPr>
          <p:cNvSpPr>
            <a:spLocks noGrp="1"/>
          </p:cNvSpPr>
          <p:nvPr>
            <p:ph type="body" sz="quarter" idx="13"/>
          </p:nvPr>
        </p:nvSpPr>
        <p:spPr>
          <a:xfrm>
            <a:off x="1056915" y="2384145"/>
            <a:ext cx="6968919" cy="939707"/>
          </a:xfrm>
        </p:spPr>
        <p:txBody>
          <a:bodyPr>
            <a:noAutofit/>
          </a:bodyPr>
          <a:lstStyle>
            <a:lvl1pPr marL="0" indent="0" algn="l">
              <a:lnSpc>
                <a:spcPts val="3000"/>
              </a:lnSpc>
              <a:buNone/>
              <a:defRPr sz="3750" b="1">
                <a:solidFill>
                  <a:srgbClr val="F9C000"/>
                </a:solidFill>
              </a:defRPr>
            </a:lvl1pPr>
          </a:lstStyle>
          <a:p>
            <a:pPr lvl="0"/>
            <a:r>
              <a:rPr lang="en-US"/>
              <a:t>Click to edit Master text styles</a:t>
            </a:r>
          </a:p>
        </p:txBody>
      </p:sp>
      <p:sp>
        <p:nvSpPr>
          <p:cNvPr id="28" name="Text Placeholder 4">
            <a:extLst>
              <a:ext uri="{FF2B5EF4-FFF2-40B4-BE49-F238E27FC236}">
                <a16:creationId xmlns:a16="http://schemas.microsoft.com/office/drawing/2014/main" id="{5C50D7ED-159E-FC4B-816C-E630009F9214}"/>
              </a:ext>
            </a:extLst>
          </p:cNvPr>
          <p:cNvSpPr>
            <a:spLocks noGrp="1"/>
          </p:cNvSpPr>
          <p:nvPr>
            <p:ph type="body" sz="quarter" idx="15" hasCustomPrompt="1"/>
          </p:nvPr>
        </p:nvSpPr>
        <p:spPr>
          <a:xfrm>
            <a:off x="1056915" y="4330486"/>
            <a:ext cx="4787294" cy="252812"/>
          </a:xfrm>
        </p:spPr>
        <p:txBody>
          <a:bodyPr>
            <a:noAutofit/>
          </a:bodyPr>
          <a:lstStyle>
            <a:lvl1pPr marL="0" indent="0" algn="l">
              <a:buNone/>
              <a:defRPr sz="1350" b="0" i="0" baseline="0">
                <a:solidFill>
                  <a:schemeClr val="accent5">
                    <a:lumMod val="60000"/>
                    <a:lumOff val="40000"/>
                  </a:schemeClr>
                </a:solidFill>
                <a:latin typeface="Arial" panose="020B0604020202020204" pitchFamily="34" charset="0"/>
                <a:ea typeface="Arial" panose="020B0606030504020204" pitchFamily="34" charset="0"/>
                <a:cs typeface="Arial" panose="020B0604020202020204" pitchFamily="34" charset="0"/>
              </a:defRPr>
            </a:lvl1pPr>
            <a:lvl2pPr>
              <a:defRPr b="1" i="0">
                <a:latin typeface="Arial" panose="020B0606030504020204" pitchFamily="34" charset="0"/>
                <a:ea typeface="Arial" panose="020B0606030504020204" pitchFamily="34" charset="0"/>
                <a:cs typeface="Arial" panose="020B0606030504020204" pitchFamily="34" charset="0"/>
              </a:defRPr>
            </a:lvl2pPr>
            <a:lvl3pPr>
              <a:defRPr b="1" i="0">
                <a:latin typeface="Arial" panose="020B0606030504020204" pitchFamily="34" charset="0"/>
                <a:ea typeface="Arial" panose="020B0606030504020204" pitchFamily="34" charset="0"/>
                <a:cs typeface="Arial" panose="020B0606030504020204" pitchFamily="34" charset="0"/>
              </a:defRPr>
            </a:lvl3pPr>
            <a:lvl4pPr>
              <a:defRPr b="1" i="0">
                <a:latin typeface="Arial" panose="020B0606030504020204" pitchFamily="34" charset="0"/>
                <a:ea typeface="Arial" panose="020B0606030504020204" pitchFamily="34" charset="0"/>
                <a:cs typeface="Arial" panose="020B0606030504020204" pitchFamily="34" charset="0"/>
              </a:defRPr>
            </a:lvl4pPr>
            <a:lvl5pPr>
              <a:defRPr b="1" i="0">
                <a:latin typeface="Arial" panose="020B0606030504020204" pitchFamily="34" charset="0"/>
                <a:ea typeface="Arial" panose="020B0606030504020204" pitchFamily="34" charset="0"/>
                <a:cs typeface="Arial" panose="020B0606030504020204" pitchFamily="34" charset="0"/>
              </a:defRPr>
            </a:lvl5pPr>
          </a:lstStyle>
          <a:p>
            <a:pPr lvl="0"/>
            <a:r>
              <a:rPr lang="en-GB" dirty="0"/>
              <a:t>Click to add presenter | date</a:t>
            </a:r>
          </a:p>
        </p:txBody>
      </p:sp>
      <p:sp>
        <p:nvSpPr>
          <p:cNvPr id="24" name="Text Placeholder 23">
            <a:extLst>
              <a:ext uri="{FF2B5EF4-FFF2-40B4-BE49-F238E27FC236}">
                <a16:creationId xmlns:a16="http://schemas.microsoft.com/office/drawing/2014/main" id="{BE8FF240-2C96-184B-BF50-BCC6EFB69007}"/>
              </a:ext>
            </a:extLst>
          </p:cNvPr>
          <p:cNvSpPr>
            <a:spLocks noGrp="1"/>
          </p:cNvSpPr>
          <p:nvPr>
            <p:ph type="body" sz="quarter" idx="16" hasCustomPrompt="1"/>
          </p:nvPr>
        </p:nvSpPr>
        <p:spPr>
          <a:xfrm>
            <a:off x="1057275" y="1956463"/>
            <a:ext cx="6968559" cy="358775"/>
          </a:xfrm>
        </p:spPr>
        <p:txBody>
          <a:bodyPr>
            <a:normAutofit/>
          </a:bodyPr>
          <a:lstStyle>
            <a:lvl1pPr marL="0" indent="0">
              <a:buNone/>
              <a:defRPr sz="1600" b="1" i="0">
                <a:solidFill>
                  <a:schemeClr val="bg1"/>
                </a:solidFill>
                <a:latin typeface="Arial" panose="020B0604020202020204" pitchFamily="34" charset="0"/>
                <a:cs typeface="Arial" panose="020B0604020202020204" pitchFamily="34" charset="0"/>
              </a:defRPr>
            </a:lvl1pPr>
          </a:lstStyle>
          <a:p>
            <a:pPr lvl="0"/>
            <a:r>
              <a:rPr lang="en-GB" dirty="0"/>
              <a:t>Click to add subtitle</a:t>
            </a:r>
            <a:endParaRPr lang="en-US" dirty="0"/>
          </a:p>
        </p:txBody>
      </p:sp>
      <p:pic>
        <p:nvPicPr>
          <p:cNvPr id="9" name="Picture 8">
            <a:extLst>
              <a:ext uri="{FF2B5EF4-FFF2-40B4-BE49-F238E27FC236}">
                <a16:creationId xmlns:a16="http://schemas.microsoft.com/office/drawing/2014/main" id="{40B596DE-D80B-274B-82F1-B404FEEF3A3C}"/>
              </a:ext>
            </a:extLst>
          </p:cNvPr>
          <p:cNvPicPr>
            <a:picLocks noChangeAspect="1"/>
          </p:cNvPicPr>
          <p:nvPr userDrawn="1"/>
        </p:nvPicPr>
        <p:blipFill>
          <a:blip r:embed="rId3"/>
          <a:stretch>
            <a:fillRect/>
          </a:stretch>
        </p:blipFill>
        <p:spPr>
          <a:xfrm>
            <a:off x="7575458" y="323633"/>
            <a:ext cx="1257132" cy="626194"/>
          </a:xfrm>
          <a:prstGeom prst="rect">
            <a:avLst/>
          </a:prstGeom>
        </p:spPr>
      </p:pic>
    </p:spTree>
    <p:extLst>
      <p:ext uri="{BB962C8B-B14F-4D97-AF65-F5344CB8AC3E}">
        <p14:creationId xmlns:p14="http://schemas.microsoft.com/office/powerpoint/2010/main" val="2235090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page Christchurch Pacific">
    <p:bg>
      <p:bgPr>
        <a:solidFill>
          <a:srgbClr val="00508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F43236-67B7-FC47-A5BE-245E27EF863F}"/>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7" name="Text Placeholder 4">
            <a:extLst>
              <a:ext uri="{FF2B5EF4-FFF2-40B4-BE49-F238E27FC236}">
                <a16:creationId xmlns:a16="http://schemas.microsoft.com/office/drawing/2014/main" id="{E989B577-02B8-B947-9BF8-5626CDB052DD}"/>
              </a:ext>
            </a:extLst>
          </p:cNvPr>
          <p:cNvSpPr>
            <a:spLocks noGrp="1"/>
          </p:cNvSpPr>
          <p:nvPr>
            <p:ph type="body" sz="quarter" idx="13"/>
          </p:nvPr>
        </p:nvSpPr>
        <p:spPr>
          <a:xfrm>
            <a:off x="1056915" y="2384145"/>
            <a:ext cx="6968919" cy="939707"/>
          </a:xfrm>
        </p:spPr>
        <p:txBody>
          <a:bodyPr>
            <a:noAutofit/>
          </a:bodyPr>
          <a:lstStyle>
            <a:lvl1pPr marL="0" indent="0" algn="l">
              <a:lnSpc>
                <a:spcPts val="3000"/>
              </a:lnSpc>
              <a:buNone/>
              <a:defRPr sz="3750" b="1">
                <a:solidFill>
                  <a:srgbClr val="F9C000"/>
                </a:solidFill>
              </a:defRPr>
            </a:lvl1pPr>
          </a:lstStyle>
          <a:p>
            <a:pPr lvl="0"/>
            <a:r>
              <a:rPr lang="en-US"/>
              <a:t>Click to edit Master text styles</a:t>
            </a:r>
          </a:p>
        </p:txBody>
      </p:sp>
      <p:sp>
        <p:nvSpPr>
          <p:cNvPr id="28" name="Text Placeholder 4">
            <a:extLst>
              <a:ext uri="{FF2B5EF4-FFF2-40B4-BE49-F238E27FC236}">
                <a16:creationId xmlns:a16="http://schemas.microsoft.com/office/drawing/2014/main" id="{5C50D7ED-159E-FC4B-816C-E630009F9214}"/>
              </a:ext>
            </a:extLst>
          </p:cNvPr>
          <p:cNvSpPr>
            <a:spLocks noGrp="1"/>
          </p:cNvSpPr>
          <p:nvPr>
            <p:ph type="body" sz="quarter" idx="15" hasCustomPrompt="1"/>
          </p:nvPr>
        </p:nvSpPr>
        <p:spPr>
          <a:xfrm>
            <a:off x="1056915" y="4330486"/>
            <a:ext cx="4787294" cy="252812"/>
          </a:xfrm>
        </p:spPr>
        <p:txBody>
          <a:bodyPr>
            <a:noAutofit/>
          </a:bodyPr>
          <a:lstStyle>
            <a:lvl1pPr marL="0" indent="0" algn="l">
              <a:buNone/>
              <a:defRPr sz="1350" b="0" i="0" baseline="0">
                <a:solidFill>
                  <a:schemeClr val="accent5">
                    <a:lumMod val="60000"/>
                    <a:lumOff val="40000"/>
                  </a:schemeClr>
                </a:solidFill>
                <a:latin typeface="Arial" panose="020B0604020202020204" pitchFamily="34" charset="0"/>
                <a:ea typeface="Arial" panose="020B0606030504020204" pitchFamily="34" charset="0"/>
                <a:cs typeface="Arial" panose="020B0604020202020204" pitchFamily="34" charset="0"/>
              </a:defRPr>
            </a:lvl1pPr>
            <a:lvl2pPr>
              <a:defRPr b="1" i="0">
                <a:latin typeface="Arial" panose="020B0606030504020204" pitchFamily="34" charset="0"/>
                <a:ea typeface="Arial" panose="020B0606030504020204" pitchFamily="34" charset="0"/>
                <a:cs typeface="Arial" panose="020B0606030504020204" pitchFamily="34" charset="0"/>
              </a:defRPr>
            </a:lvl2pPr>
            <a:lvl3pPr>
              <a:defRPr b="1" i="0">
                <a:latin typeface="Arial" panose="020B0606030504020204" pitchFamily="34" charset="0"/>
                <a:ea typeface="Arial" panose="020B0606030504020204" pitchFamily="34" charset="0"/>
                <a:cs typeface="Arial" panose="020B0606030504020204" pitchFamily="34" charset="0"/>
              </a:defRPr>
            </a:lvl3pPr>
            <a:lvl4pPr>
              <a:defRPr b="1" i="0">
                <a:latin typeface="Arial" panose="020B0606030504020204" pitchFamily="34" charset="0"/>
                <a:ea typeface="Arial" panose="020B0606030504020204" pitchFamily="34" charset="0"/>
                <a:cs typeface="Arial" panose="020B0606030504020204" pitchFamily="34" charset="0"/>
              </a:defRPr>
            </a:lvl4pPr>
            <a:lvl5pPr>
              <a:defRPr b="1" i="0">
                <a:latin typeface="Arial" panose="020B0606030504020204" pitchFamily="34" charset="0"/>
                <a:ea typeface="Arial" panose="020B0606030504020204" pitchFamily="34" charset="0"/>
                <a:cs typeface="Arial" panose="020B0606030504020204" pitchFamily="34" charset="0"/>
              </a:defRPr>
            </a:lvl5pPr>
          </a:lstStyle>
          <a:p>
            <a:pPr lvl="0"/>
            <a:r>
              <a:rPr lang="en-GB" dirty="0"/>
              <a:t>Click to add presenter | date</a:t>
            </a:r>
          </a:p>
        </p:txBody>
      </p:sp>
      <p:sp>
        <p:nvSpPr>
          <p:cNvPr id="24" name="Text Placeholder 23">
            <a:extLst>
              <a:ext uri="{FF2B5EF4-FFF2-40B4-BE49-F238E27FC236}">
                <a16:creationId xmlns:a16="http://schemas.microsoft.com/office/drawing/2014/main" id="{BE8FF240-2C96-184B-BF50-BCC6EFB69007}"/>
              </a:ext>
            </a:extLst>
          </p:cNvPr>
          <p:cNvSpPr>
            <a:spLocks noGrp="1"/>
          </p:cNvSpPr>
          <p:nvPr>
            <p:ph type="body" sz="quarter" idx="16" hasCustomPrompt="1"/>
          </p:nvPr>
        </p:nvSpPr>
        <p:spPr>
          <a:xfrm>
            <a:off x="1057275" y="1956463"/>
            <a:ext cx="6968559" cy="358775"/>
          </a:xfrm>
        </p:spPr>
        <p:txBody>
          <a:bodyPr>
            <a:normAutofit/>
          </a:bodyPr>
          <a:lstStyle>
            <a:lvl1pPr marL="0" indent="0">
              <a:buNone/>
              <a:defRPr sz="1600" b="1" i="0">
                <a:solidFill>
                  <a:schemeClr val="bg1"/>
                </a:solidFill>
                <a:latin typeface="Arial" panose="020B0604020202020204" pitchFamily="34" charset="0"/>
                <a:cs typeface="Arial" panose="020B0604020202020204" pitchFamily="34" charset="0"/>
              </a:defRPr>
            </a:lvl1pPr>
          </a:lstStyle>
          <a:p>
            <a:pPr lvl="0"/>
            <a:r>
              <a:rPr lang="en-GB" dirty="0"/>
              <a:t>Click to add subtitle</a:t>
            </a:r>
            <a:endParaRPr lang="en-US" dirty="0"/>
          </a:p>
        </p:txBody>
      </p:sp>
      <p:pic>
        <p:nvPicPr>
          <p:cNvPr id="8" name="Picture 7">
            <a:extLst>
              <a:ext uri="{FF2B5EF4-FFF2-40B4-BE49-F238E27FC236}">
                <a16:creationId xmlns:a16="http://schemas.microsoft.com/office/drawing/2014/main" id="{9C26124E-B1F7-314F-AC5E-FC1A5C97D9B1}"/>
              </a:ext>
            </a:extLst>
          </p:cNvPr>
          <p:cNvPicPr>
            <a:picLocks noChangeAspect="1"/>
          </p:cNvPicPr>
          <p:nvPr userDrawn="1"/>
        </p:nvPicPr>
        <p:blipFill>
          <a:blip r:embed="rId3"/>
          <a:stretch>
            <a:fillRect/>
          </a:stretch>
        </p:blipFill>
        <p:spPr>
          <a:xfrm>
            <a:off x="7570552" y="320752"/>
            <a:ext cx="1262038" cy="818619"/>
          </a:xfrm>
          <a:prstGeom prst="rect">
            <a:avLst/>
          </a:prstGeom>
        </p:spPr>
      </p:pic>
    </p:spTree>
    <p:extLst>
      <p:ext uri="{BB962C8B-B14F-4D97-AF65-F5344CB8AC3E}">
        <p14:creationId xmlns:p14="http://schemas.microsoft.com/office/powerpoint/2010/main" val="324693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page Wellington Pacific">
    <p:bg>
      <p:bgPr>
        <a:solidFill>
          <a:srgbClr val="00508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F43236-67B7-FC47-A5BE-245E27EF863F}"/>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7" name="Text Placeholder 4">
            <a:extLst>
              <a:ext uri="{FF2B5EF4-FFF2-40B4-BE49-F238E27FC236}">
                <a16:creationId xmlns:a16="http://schemas.microsoft.com/office/drawing/2014/main" id="{E989B577-02B8-B947-9BF8-5626CDB052DD}"/>
              </a:ext>
            </a:extLst>
          </p:cNvPr>
          <p:cNvSpPr>
            <a:spLocks noGrp="1"/>
          </p:cNvSpPr>
          <p:nvPr>
            <p:ph type="body" sz="quarter" idx="13"/>
          </p:nvPr>
        </p:nvSpPr>
        <p:spPr>
          <a:xfrm>
            <a:off x="1056915" y="2384145"/>
            <a:ext cx="6968919" cy="939707"/>
          </a:xfrm>
        </p:spPr>
        <p:txBody>
          <a:bodyPr>
            <a:noAutofit/>
          </a:bodyPr>
          <a:lstStyle>
            <a:lvl1pPr marL="0" indent="0" algn="l">
              <a:lnSpc>
                <a:spcPts val="3000"/>
              </a:lnSpc>
              <a:buNone/>
              <a:defRPr sz="3750" b="1">
                <a:solidFill>
                  <a:srgbClr val="F9C000"/>
                </a:solidFill>
              </a:defRPr>
            </a:lvl1pPr>
          </a:lstStyle>
          <a:p>
            <a:pPr lvl="0"/>
            <a:r>
              <a:rPr lang="en-US"/>
              <a:t>Click to edit Master text styles</a:t>
            </a:r>
          </a:p>
        </p:txBody>
      </p:sp>
      <p:sp>
        <p:nvSpPr>
          <p:cNvPr id="28" name="Text Placeholder 4">
            <a:extLst>
              <a:ext uri="{FF2B5EF4-FFF2-40B4-BE49-F238E27FC236}">
                <a16:creationId xmlns:a16="http://schemas.microsoft.com/office/drawing/2014/main" id="{5C50D7ED-159E-FC4B-816C-E630009F9214}"/>
              </a:ext>
            </a:extLst>
          </p:cNvPr>
          <p:cNvSpPr>
            <a:spLocks noGrp="1"/>
          </p:cNvSpPr>
          <p:nvPr>
            <p:ph type="body" sz="quarter" idx="15" hasCustomPrompt="1"/>
          </p:nvPr>
        </p:nvSpPr>
        <p:spPr>
          <a:xfrm>
            <a:off x="1056915" y="4330486"/>
            <a:ext cx="4787294" cy="252812"/>
          </a:xfrm>
        </p:spPr>
        <p:txBody>
          <a:bodyPr>
            <a:noAutofit/>
          </a:bodyPr>
          <a:lstStyle>
            <a:lvl1pPr marL="0" indent="0" algn="l">
              <a:buNone/>
              <a:defRPr sz="1350" b="0" i="0" baseline="0">
                <a:solidFill>
                  <a:schemeClr val="accent5">
                    <a:lumMod val="60000"/>
                    <a:lumOff val="40000"/>
                  </a:schemeClr>
                </a:solidFill>
                <a:latin typeface="Arial" panose="020B0604020202020204" pitchFamily="34" charset="0"/>
                <a:ea typeface="Arial" panose="020B0606030504020204" pitchFamily="34" charset="0"/>
                <a:cs typeface="Arial" panose="020B0604020202020204" pitchFamily="34" charset="0"/>
              </a:defRPr>
            </a:lvl1pPr>
            <a:lvl2pPr>
              <a:defRPr b="1" i="0">
                <a:latin typeface="Arial" panose="020B0606030504020204" pitchFamily="34" charset="0"/>
                <a:ea typeface="Arial" panose="020B0606030504020204" pitchFamily="34" charset="0"/>
                <a:cs typeface="Arial" panose="020B0606030504020204" pitchFamily="34" charset="0"/>
              </a:defRPr>
            </a:lvl2pPr>
            <a:lvl3pPr>
              <a:defRPr b="1" i="0">
                <a:latin typeface="Arial" panose="020B0606030504020204" pitchFamily="34" charset="0"/>
                <a:ea typeface="Arial" panose="020B0606030504020204" pitchFamily="34" charset="0"/>
                <a:cs typeface="Arial" panose="020B0606030504020204" pitchFamily="34" charset="0"/>
              </a:defRPr>
            </a:lvl3pPr>
            <a:lvl4pPr>
              <a:defRPr b="1" i="0">
                <a:latin typeface="Arial" panose="020B0606030504020204" pitchFamily="34" charset="0"/>
                <a:ea typeface="Arial" panose="020B0606030504020204" pitchFamily="34" charset="0"/>
                <a:cs typeface="Arial" panose="020B0606030504020204" pitchFamily="34" charset="0"/>
              </a:defRPr>
            </a:lvl4pPr>
            <a:lvl5pPr>
              <a:defRPr b="1" i="0">
                <a:latin typeface="Arial" panose="020B0606030504020204" pitchFamily="34" charset="0"/>
                <a:ea typeface="Arial" panose="020B0606030504020204" pitchFamily="34" charset="0"/>
                <a:cs typeface="Arial" panose="020B0606030504020204" pitchFamily="34" charset="0"/>
              </a:defRPr>
            </a:lvl5pPr>
          </a:lstStyle>
          <a:p>
            <a:pPr lvl="0"/>
            <a:r>
              <a:rPr lang="en-GB" dirty="0"/>
              <a:t>Click to add presenter | date</a:t>
            </a:r>
          </a:p>
        </p:txBody>
      </p:sp>
      <p:sp>
        <p:nvSpPr>
          <p:cNvPr id="24" name="Text Placeholder 23">
            <a:extLst>
              <a:ext uri="{FF2B5EF4-FFF2-40B4-BE49-F238E27FC236}">
                <a16:creationId xmlns:a16="http://schemas.microsoft.com/office/drawing/2014/main" id="{BE8FF240-2C96-184B-BF50-BCC6EFB69007}"/>
              </a:ext>
            </a:extLst>
          </p:cNvPr>
          <p:cNvSpPr>
            <a:spLocks noGrp="1"/>
          </p:cNvSpPr>
          <p:nvPr>
            <p:ph type="body" sz="quarter" idx="16" hasCustomPrompt="1"/>
          </p:nvPr>
        </p:nvSpPr>
        <p:spPr>
          <a:xfrm>
            <a:off x="1057275" y="1956463"/>
            <a:ext cx="6968559" cy="358775"/>
          </a:xfrm>
        </p:spPr>
        <p:txBody>
          <a:bodyPr>
            <a:normAutofit/>
          </a:bodyPr>
          <a:lstStyle>
            <a:lvl1pPr marL="0" indent="0">
              <a:buNone/>
              <a:defRPr sz="1600" b="1" i="0">
                <a:solidFill>
                  <a:schemeClr val="bg1"/>
                </a:solidFill>
                <a:latin typeface="Arial" panose="020B0604020202020204" pitchFamily="34" charset="0"/>
                <a:cs typeface="Arial" panose="020B0604020202020204" pitchFamily="34" charset="0"/>
              </a:defRPr>
            </a:lvl1pPr>
          </a:lstStyle>
          <a:p>
            <a:pPr lvl="0"/>
            <a:r>
              <a:rPr lang="en-GB" dirty="0"/>
              <a:t>Click to add subtitle</a:t>
            </a:r>
            <a:endParaRPr lang="en-US" dirty="0"/>
          </a:p>
        </p:txBody>
      </p:sp>
      <p:pic>
        <p:nvPicPr>
          <p:cNvPr id="7" name="Picture 6">
            <a:extLst>
              <a:ext uri="{FF2B5EF4-FFF2-40B4-BE49-F238E27FC236}">
                <a16:creationId xmlns:a16="http://schemas.microsoft.com/office/drawing/2014/main" id="{9A22100F-F993-AD4C-A294-F383DBD6EFEC}"/>
              </a:ext>
            </a:extLst>
          </p:cNvPr>
          <p:cNvPicPr>
            <a:picLocks noChangeAspect="1"/>
          </p:cNvPicPr>
          <p:nvPr userDrawn="1"/>
        </p:nvPicPr>
        <p:blipFill>
          <a:blip r:embed="rId3"/>
          <a:stretch>
            <a:fillRect/>
          </a:stretch>
        </p:blipFill>
        <p:spPr>
          <a:xfrm>
            <a:off x="7570552" y="320752"/>
            <a:ext cx="1262038" cy="818619"/>
          </a:xfrm>
          <a:prstGeom prst="rect">
            <a:avLst/>
          </a:prstGeom>
        </p:spPr>
      </p:pic>
    </p:spTree>
    <p:extLst>
      <p:ext uri="{BB962C8B-B14F-4D97-AF65-F5344CB8AC3E}">
        <p14:creationId xmlns:p14="http://schemas.microsoft.com/office/powerpoint/2010/main" val="3519616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page Maori">
    <p:bg>
      <p:bgPr>
        <a:solidFill>
          <a:srgbClr val="00508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C3D6EB-1FEB-2347-8EA6-75C9C233714E}"/>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7" name="Text Placeholder 4">
            <a:extLst>
              <a:ext uri="{FF2B5EF4-FFF2-40B4-BE49-F238E27FC236}">
                <a16:creationId xmlns:a16="http://schemas.microsoft.com/office/drawing/2014/main" id="{E989B577-02B8-B947-9BF8-5626CDB052DD}"/>
              </a:ext>
            </a:extLst>
          </p:cNvPr>
          <p:cNvSpPr>
            <a:spLocks noGrp="1"/>
          </p:cNvSpPr>
          <p:nvPr>
            <p:ph type="body" sz="quarter" idx="13"/>
          </p:nvPr>
        </p:nvSpPr>
        <p:spPr>
          <a:xfrm>
            <a:off x="1056915" y="2384145"/>
            <a:ext cx="6968919" cy="939707"/>
          </a:xfrm>
        </p:spPr>
        <p:txBody>
          <a:bodyPr>
            <a:noAutofit/>
          </a:bodyPr>
          <a:lstStyle>
            <a:lvl1pPr marL="0" indent="0" algn="l">
              <a:lnSpc>
                <a:spcPts val="3000"/>
              </a:lnSpc>
              <a:buNone/>
              <a:defRPr sz="3750" b="1">
                <a:solidFill>
                  <a:srgbClr val="F9C000"/>
                </a:solidFill>
              </a:defRPr>
            </a:lvl1pPr>
          </a:lstStyle>
          <a:p>
            <a:pPr lvl="0"/>
            <a:r>
              <a:rPr lang="en-US"/>
              <a:t>Click to edit Master text styles</a:t>
            </a:r>
          </a:p>
        </p:txBody>
      </p:sp>
      <p:sp>
        <p:nvSpPr>
          <p:cNvPr id="28" name="Text Placeholder 4">
            <a:extLst>
              <a:ext uri="{FF2B5EF4-FFF2-40B4-BE49-F238E27FC236}">
                <a16:creationId xmlns:a16="http://schemas.microsoft.com/office/drawing/2014/main" id="{5C50D7ED-159E-FC4B-816C-E630009F9214}"/>
              </a:ext>
            </a:extLst>
          </p:cNvPr>
          <p:cNvSpPr>
            <a:spLocks noGrp="1"/>
          </p:cNvSpPr>
          <p:nvPr>
            <p:ph type="body" sz="quarter" idx="15" hasCustomPrompt="1"/>
          </p:nvPr>
        </p:nvSpPr>
        <p:spPr>
          <a:xfrm>
            <a:off x="1056915" y="4330486"/>
            <a:ext cx="4787294" cy="252812"/>
          </a:xfrm>
        </p:spPr>
        <p:txBody>
          <a:bodyPr>
            <a:noAutofit/>
          </a:bodyPr>
          <a:lstStyle>
            <a:lvl1pPr marL="0" indent="0" algn="l">
              <a:buNone/>
              <a:defRPr sz="1350" b="0" i="0" baseline="0">
                <a:solidFill>
                  <a:schemeClr val="accent5">
                    <a:lumMod val="60000"/>
                    <a:lumOff val="40000"/>
                  </a:schemeClr>
                </a:solidFill>
                <a:latin typeface="Arial" panose="020B0604020202020204" pitchFamily="34" charset="0"/>
                <a:ea typeface="Arial" panose="020B0606030504020204" pitchFamily="34" charset="0"/>
                <a:cs typeface="Arial" panose="020B0604020202020204" pitchFamily="34" charset="0"/>
              </a:defRPr>
            </a:lvl1pPr>
            <a:lvl2pPr>
              <a:defRPr b="1" i="0">
                <a:latin typeface="Arial" panose="020B0606030504020204" pitchFamily="34" charset="0"/>
                <a:ea typeface="Arial" panose="020B0606030504020204" pitchFamily="34" charset="0"/>
                <a:cs typeface="Arial" panose="020B0606030504020204" pitchFamily="34" charset="0"/>
              </a:defRPr>
            </a:lvl2pPr>
            <a:lvl3pPr>
              <a:defRPr b="1" i="0">
                <a:latin typeface="Arial" panose="020B0606030504020204" pitchFamily="34" charset="0"/>
                <a:ea typeface="Arial" panose="020B0606030504020204" pitchFamily="34" charset="0"/>
                <a:cs typeface="Arial" panose="020B0606030504020204" pitchFamily="34" charset="0"/>
              </a:defRPr>
            </a:lvl3pPr>
            <a:lvl4pPr>
              <a:defRPr b="1" i="0">
                <a:latin typeface="Arial" panose="020B0606030504020204" pitchFamily="34" charset="0"/>
                <a:ea typeface="Arial" panose="020B0606030504020204" pitchFamily="34" charset="0"/>
                <a:cs typeface="Arial" panose="020B0606030504020204" pitchFamily="34" charset="0"/>
              </a:defRPr>
            </a:lvl4pPr>
            <a:lvl5pPr>
              <a:defRPr b="1" i="0">
                <a:latin typeface="Arial" panose="020B0606030504020204" pitchFamily="34" charset="0"/>
                <a:ea typeface="Arial" panose="020B0606030504020204" pitchFamily="34" charset="0"/>
                <a:cs typeface="Arial" panose="020B0606030504020204" pitchFamily="34" charset="0"/>
              </a:defRPr>
            </a:lvl5pPr>
          </a:lstStyle>
          <a:p>
            <a:pPr lvl="0"/>
            <a:r>
              <a:rPr lang="en-GB" dirty="0"/>
              <a:t>Click to add presenter | date</a:t>
            </a:r>
          </a:p>
        </p:txBody>
      </p:sp>
      <p:sp>
        <p:nvSpPr>
          <p:cNvPr id="24" name="Text Placeholder 23">
            <a:extLst>
              <a:ext uri="{FF2B5EF4-FFF2-40B4-BE49-F238E27FC236}">
                <a16:creationId xmlns:a16="http://schemas.microsoft.com/office/drawing/2014/main" id="{BE8FF240-2C96-184B-BF50-BCC6EFB69007}"/>
              </a:ext>
            </a:extLst>
          </p:cNvPr>
          <p:cNvSpPr>
            <a:spLocks noGrp="1"/>
          </p:cNvSpPr>
          <p:nvPr>
            <p:ph type="body" sz="quarter" idx="16" hasCustomPrompt="1"/>
          </p:nvPr>
        </p:nvSpPr>
        <p:spPr>
          <a:xfrm>
            <a:off x="1057275" y="1956463"/>
            <a:ext cx="6968559" cy="358775"/>
          </a:xfrm>
        </p:spPr>
        <p:txBody>
          <a:bodyPr>
            <a:normAutofit/>
          </a:bodyPr>
          <a:lstStyle>
            <a:lvl1pPr marL="0" indent="0">
              <a:buNone/>
              <a:defRPr sz="1600" b="1" i="0">
                <a:solidFill>
                  <a:schemeClr val="bg1"/>
                </a:solidFill>
                <a:latin typeface="Arial" panose="020B0604020202020204" pitchFamily="34" charset="0"/>
                <a:cs typeface="Arial" panose="020B0604020202020204" pitchFamily="34" charset="0"/>
              </a:defRPr>
            </a:lvl1pPr>
          </a:lstStyle>
          <a:p>
            <a:pPr lvl="0"/>
            <a:r>
              <a:rPr lang="en-GB" dirty="0"/>
              <a:t>Click to add subtitle</a:t>
            </a:r>
            <a:endParaRPr lang="en-US" dirty="0"/>
          </a:p>
        </p:txBody>
      </p:sp>
      <p:pic>
        <p:nvPicPr>
          <p:cNvPr id="9" name="Picture 8">
            <a:extLst>
              <a:ext uri="{FF2B5EF4-FFF2-40B4-BE49-F238E27FC236}">
                <a16:creationId xmlns:a16="http://schemas.microsoft.com/office/drawing/2014/main" id="{40B596DE-D80B-274B-82F1-B404FEEF3A3C}"/>
              </a:ext>
            </a:extLst>
          </p:cNvPr>
          <p:cNvPicPr>
            <a:picLocks noChangeAspect="1"/>
          </p:cNvPicPr>
          <p:nvPr userDrawn="1"/>
        </p:nvPicPr>
        <p:blipFill>
          <a:blip r:embed="rId3"/>
          <a:stretch>
            <a:fillRect/>
          </a:stretch>
        </p:blipFill>
        <p:spPr>
          <a:xfrm>
            <a:off x="7575458" y="323633"/>
            <a:ext cx="1257132" cy="626194"/>
          </a:xfrm>
          <a:prstGeom prst="rect">
            <a:avLst/>
          </a:prstGeom>
        </p:spPr>
      </p:pic>
    </p:spTree>
    <p:extLst>
      <p:ext uri="{BB962C8B-B14F-4D97-AF65-F5344CB8AC3E}">
        <p14:creationId xmlns:p14="http://schemas.microsoft.com/office/powerpoint/2010/main" val="1582689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page Christchurch Maori">
    <p:bg>
      <p:bgPr>
        <a:solidFill>
          <a:srgbClr val="00508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C3D6EB-1FEB-2347-8EA6-75C9C233714E}"/>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7" name="Text Placeholder 4">
            <a:extLst>
              <a:ext uri="{FF2B5EF4-FFF2-40B4-BE49-F238E27FC236}">
                <a16:creationId xmlns:a16="http://schemas.microsoft.com/office/drawing/2014/main" id="{E989B577-02B8-B947-9BF8-5626CDB052DD}"/>
              </a:ext>
            </a:extLst>
          </p:cNvPr>
          <p:cNvSpPr>
            <a:spLocks noGrp="1"/>
          </p:cNvSpPr>
          <p:nvPr>
            <p:ph type="body" sz="quarter" idx="13"/>
          </p:nvPr>
        </p:nvSpPr>
        <p:spPr>
          <a:xfrm>
            <a:off x="1056915" y="2384145"/>
            <a:ext cx="6968919" cy="939707"/>
          </a:xfrm>
        </p:spPr>
        <p:txBody>
          <a:bodyPr>
            <a:noAutofit/>
          </a:bodyPr>
          <a:lstStyle>
            <a:lvl1pPr marL="0" indent="0" algn="l">
              <a:lnSpc>
                <a:spcPts val="3000"/>
              </a:lnSpc>
              <a:buNone/>
              <a:defRPr sz="3750" b="1">
                <a:solidFill>
                  <a:srgbClr val="F9C000"/>
                </a:solidFill>
              </a:defRPr>
            </a:lvl1pPr>
          </a:lstStyle>
          <a:p>
            <a:pPr lvl="0"/>
            <a:r>
              <a:rPr lang="en-US"/>
              <a:t>Click to edit Master text styles</a:t>
            </a:r>
          </a:p>
        </p:txBody>
      </p:sp>
      <p:sp>
        <p:nvSpPr>
          <p:cNvPr id="28" name="Text Placeholder 4">
            <a:extLst>
              <a:ext uri="{FF2B5EF4-FFF2-40B4-BE49-F238E27FC236}">
                <a16:creationId xmlns:a16="http://schemas.microsoft.com/office/drawing/2014/main" id="{5C50D7ED-159E-FC4B-816C-E630009F9214}"/>
              </a:ext>
            </a:extLst>
          </p:cNvPr>
          <p:cNvSpPr>
            <a:spLocks noGrp="1"/>
          </p:cNvSpPr>
          <p:nvPr>
            <p:ph type="body" sz="quarter" idx="15" hasCustomPrompt="1"/>
          </p:nvPr>
        </p:nvSpPr>
        <p:spPr>
          <a:xfrm>
            <a:off x="1056915" y="4330486"/>
            <a:ext cx="4787294" cy="252812"/>
          </a:xfrm>
        </p:spPr>
        <p:txBody>
          <a:bodyPr>
            <a:noAutofit/>
          </a:bodyPr>
          <a:lstStyle>
            <a:lvl1pPr marL="0" indent="0" algn="l">
              <a:buNone/>
              <a:defRPr sz="1350" b="0" i="0" baseline="0">
                <a:solidFill>
                  <a:schemeClr val="accent5">
                    <a:lumMod val="60000"/>
                    <a:lumOff val="40000"/>
                  </a:schemeClr>
                </a:solidFill>
                <a:latin typeface="Arial" panose="020B0604020202020204" pitchFamily="34" charset="0"/>
                <a:ea typeface="Arial" panose="020B0606030504020204" pitchFamily="34" charset="0"/>
                <a:cs typeface="Arial" panose="020B0604020202020204" pitchFamily="34" charset="0"/>
              </a:defRPr>
            </a:lvl1pPr>
            <a:lvl2pPr>
              <a:defRPr b="1" i="0">
                <a:latin typeface="Arial" panose="020B0606030504020204" pitchFamily="34" charset="0"/>
                <a:ea typeface="Arial" panose="020B0606030504020204" pitchFamily="34" charset="0"/>
                <a:cs typeface="Arial" panose="020B0606030504020204" pitchFamily="34" charset="0"/>
              </a:defRPr>
            </a:lvl2pPr>
            <a:lvl3pPr>
              <a:defRPr b="1" i="0">
                <a:latin typeface="Arial" panose="020B0606030504020204" pitchFamily="34" charset="0"/>
                <a:ea typeface="Arial" panose="020B0606030504020204" pitchFamily="34" charset="0"/>
                <a:cs typeface="Arial" panose="020B0606030504020204" pitchFamily="34" charset="0"/>
              </a:defRPr>
            </a:lvl3pPr>
            <a:lvl4pPr>
              <a:defRPr b="1" i="0">
                <a:latin typeface="Arial" panose="020B0606030504020204" pitchFamily="34" charset="0"/>
                <a:ea typeface="Arial" panose="020B0606030504020204" pitchFamily="34" charset="0"/>
                <a:cs typeface="Arial" panose="020B0606030504020204" pitchFamily="34" charset="0"/>
              </a:defRPr>
            </a:lvl4pPr>
            <a:lvl5pPr>
              <a:defRPr b="1" i="0">
                <a:latin typeface="Arial" panose="020B0606030504020204" pitchFamily="34" charset="0"/>
                <a:ea typeface="Arial" panose="020B0606030504020204" pitchFamily="34" charset="0"/>
                <a:cs typeface="Arial" panose="020B0606030504020204" pitchFamily="34" charset="0"/>
              </a:defRPr>
            </a:lvl5pPr>
          </a:lstStyle>
          <a:p>
            <a:pPr lvl="0"/>
            <a:r>
              <a:rPr lang="en-GB" dirty="0"/>
              <a:t>Click to add presenter | date</a:t>
            </a:r>
          </a:p>
        </p:txBody>
      </p:sp>
      <p:sp>
        <p:nvSpPr>
          <p:cNvPr id="24" name="Text Placeholder 23">
            <a:extLst>
              <a:ext uri="{FF2B5EF4-FFF2-40B4-BE49-F238E27FC236}">
                <a16:creationId xmlns:a16="http://schemas.microsoft.com/office/drawing/2014/main" id="{BE8FF240-2C96-184B-BF50-BCC6EFB69007}"/>
              </a:ext>
            </a:extLst>
          </p:cNvPr>
          <p:cNvSpPr>
            <a:spLocks noGrp="1"/>
          </p:cNvSpPr>
          <p:nvPr>
            <p:ph type="body" sz="quarter" idx="16" hasCustomPrompt="1"/>
          </p:nvPr>
        </p:nvSpPr>
        <p:spPr>
          <a:xfrm>
            <a:off x="1057275" y="1956463"/>
            <a:ext cx="6968559" cy="358775"/>
          </a:xfrm>
        </p:spPr>
        <p:txBody>
          <a:bodyPr>
            <a:normAutofit/>
          </a:bodyPr>
          <a:lstStyle>
            <a:lvl1pPr marL="0" indent="0">
              <a:buNone/>
              <a:defRPr sz="1600" b="1" i="0">
                <a:solidFill>
                  <a:schemeClr val="bg1"/>
                </a:solidFill>
                <a:latin typeface="Arial" panose="020B0604020202020204" pitchFamily="34" charset="0"/>
                <a:cs typeface="Arial" panose="020B0604020202020204" pitchFamily="34" charset="0"/>
              </a:defRPr>
            </a:lvl1pPr>
          </a:lstStyle>
          <a:p>
            <a:pPr lvl="0"/>
            <a:r>
              <a:rPr lang="en-GB" dirty="0"/>
              <a:t>Click to add subtitle</a:t>
            </a:r>
            <a:endParaRPr lang="en-US" dirty="0"/>
          </a:p>
        </p:txBody>
      </p:sp>
      <p:pic>
        <p:nvPicPr>
          <p:cNvPr id="8" name="Picture 7">
            <a:extLst>
              <a:ext uri="{FF2B5EF4-FFF2-40B4-BE49-F238E27FC236}">
                <a16:creationId xmlns:a16="http://schemas.microsoft.com/office/drawing/2014/main" id="{8D0E14D0-4EC5-9B4F-B6E4-5CED127B8A7A}"/>
              </a:ext>
            </a:extLst>
          </p:cNvPr>
          <p:cNvPicPr>
            <a:picLocks noChangeAspect="1"/>
          </p:cNvPicPr>
          <p:nvPr userDrawn="1"/>
        </p:nvPicPr>
        <p:blipFill>
          <a:blip r:embed="rId3"/>
          <a:stretch>
            <a:fillRect/>
          </a:stretch>
        </p:blipFill>
        <p:spPr>
          <a:xfrm>
            <a:off x="7570552" y="320752"/>
            <a:ext cx="1262038" cy="818619"/>
          </a:xfrm>
          <a:prstGeom prst="rect">
            <a:avLst/>
          </a:prstGeom>
        </p:spPr>
      </p:pic>
    </p:spTree>
    <p:extLst>
      <p:ext uri="{BB962C8B-B14F-4D97-AF65-F5344CB8AC3E}">
        <p14:creationId xmlns:p14="http://schemas.microsoft.com/office/powerpoint/2010/main" val="565628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page Wellington Maori">
    <p:bg>
      <p:bgPr>
        <a:solidFill>
          <a:srgbClr val="00508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C3D6EB-1FEB-2347-8EA6-75C9C233714E}"/>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7" name="Text Placeholder 4">
            <a:extLst>
              <a:ext uri="{FF2B5EF4-FFF2-40B4-BE49-F238E27FC236}">
                <a16:creationId xmlns:a16="http://schemas.microsoft.com/office/drawing/2014/main" id="{E989B577-02B8-B947-9BF8-5626CDB052DD}"/>
              </a:ext>
            </a:extLst>
          </p:cNvPr>
          <p:cNvSpPr>
            <a:spLocks noGrp="1"/>
          </p:cNvSpPr>
          <p:nvPr>
            <p:ph type="body" sz="quarter" idx="13"/>
          </p:nvPr>
        </p:nvSpPr>
        <p:spPr>
          <a:xfrm>
            <a:off x="1056915" y="2384145"/>
            <a:ext cx="6968919" cy="939707"/>
          </a:xfrm>
        </p:spPr>
        <p:txBody>
          <a:bodyPr>
            <a:noAutofit/>
          </a:bodyPr>
          <a:lstStyle>
            <a:lvl1pPr marL="0" indent="0" algn="l">
              <a:lnSpc>
                <a:spcPts val="3000"/>
              </a:lnSpc>
              <a:buNone/>
              <a:defRPr sz="3750" b="1">
                <a:solidFill>
                  <a:srgbClr val="F9C000"/>
                </a:solidFill>
              </a:defRPr>
            </a:lvl1pPr>
          </a:lstStyle>
          <a:p>
            <a:pPr lvl="0"/>
            <a:r>
              <a:rPr lang="en-US"/>
              <a:t>Click to edit Master text styles</a:t>
            </a:r>
          </a:p>
        </p:txBody>
      </p:sp>
      <p:sp>
        <p:nvSpPr>
          <p:cNvPr id="28" name="Text Placeholder 4">
            <a:extLst>
              <a:ext uri="{FF2B5EF4-FFF2-40B4-BE49-F238E27FC236}">
                <a16:creationId xmlns:a16="http://schemas.microsoft.com/office/drawing/2014/main" id="{5C50D7ED-159E-FC4B-816C-E630009F9214}"/>
              </a:ext>
            </a:extLst>
          </p:cNvPr>
          <p:cNvSpPr>
            <a:spLocks noGrp="1"/>
          </p:cNvSpPr>
          <p:nvPr>
            <p:ph type="body" sz="quarter" idx="15" hasCustomPrompt="1"/>
          </p:nvPr>
        </p:nvSpPr>
        <p:spPr>
          <a:xfrm>
            <a:off x="1056915" y="4330486"/>
            <a:ext cx="4787294" cy="252812"/>
          </a:xfrm>
        </p:spPr>
        <p:txBody>
          <a:bodyPr>
            <a:noAutofit/>
          </a:bodyPr>
          <a:lstStyle>
            <a:lvl1pPr marL="0" indent="0" algn="l">
              <a:buNone/>
              <a:defRPr sz="1350" b="0" i="0" baseline="0">
                <a:solidFill>
                  <a:schemeClr val="accent5">
                    <a:lumMod val="60000"/>
                    <a:lumOff val="40000"/>
                  </a:schemeClr>
                </a:solidFill>
                <a:latin typeface="Arial" panose="020B0604020202020204" pitchFamily="34" charset="0"/>
                <a:ea typeface="Arial" panose="020B0606030504020204" pitchFamily="34" charset="0"/>
                <a:cs typeface="Arial" panose="020B0604020202020204" pitchFamily="34" charset="0"/>
              </a:defRPr>
            </a:lvl1pPr>
            <a:lvl2pPr>
              <a:defRPr b="1" i="0">
                <a:latin typeface="Arial" panose="020B0606030504020204" pitchFamily="34" charset="0"/>
                <a:ea typeface="Arial" panose="020B0606030504020204" pitchFamily="34" charset="0"/>
                <a:cs typeface="Arial" panose="020B0606030504020204" pitchFamily="34" charset="0"/>
              </a:defRPr>
            </a:lvl2pPr>
            <a:lvl3pPr>
              <a:defRPr b="1" i="0">
                <a:latin typeface="Arial" panose="020B0606030504020204" pitchFamily="34" charset="0"/>
                <a:ea typeface="Arial" panose="020B0606030504020204" pitchFamily="34" charset="0"/>
                <a:cs typeface="Arial" panose="020B0606030504020204" pitchFamily="34" charset="0"/>
              </a:defRPr>
            </a:lvl3pPr>
            <a:lvl4pPr>
              <a:defRPr b="1" i="0">
                <a:latin typeface="Arial" panose="020B0606030504020204" pitchFamily="34" charset="0"/>
                <a:ea typeface="Arial" panose="020B0606030504020204" pitchFamily="34" charset="0"/>
                <a:cs typeface="Arial" panose="020B0606030504020204" pitchFamily="34" charset="0"/>
              </a:defRPr>
            </a:lvl4pPr>
            <a:lvl5pPr>
              <a:defRPr b="1" i="0">
                <a:latin typeface="Arial" panose="020B0606030504020204" pitchFamily="34" charset="0"/>
                <a:ea typeface="Arial" panose="020B0606030504020204" pitchFamily="34" charset="0"/>
                <a:cs typeface="Arial" panose="020B0606030504020204" pitchFamily="34" charset="0"/>
              </a:defRPr>
            </a:lvl5pPr>
          </a:lstStyle>
          <a:p>
            <a:pPr lvl="0"/>
            <a:r>
              <a:rPr lang="en-GB" dirty="0"/>
              <a:t>Click to add presenter | date</a:t>
            </a:r>
          </a:p>
        </p:txBody>
      </p:sp>
      <p:sp>
        <p:nvSpPr>
          <p:cNvPr id="24" name="Text Placeholder 23">
            <a:extLst>
              <a:ext uri="{FF2B5EF4-FFF2-40B4-BE49-F238E27FC236}">
                <a16:creationId xmlns:a16="http://schemas.microsoft.com/office/drawing/2014/main" id="{BE8FF240-2C96-184B-BF50-BCC6EFB69007}"/>
              </a:ext>
            </a:extLst>
          </p:cNvPr>
          <p:cNvSpPr>
            <a:spLocks noGrp="1"/>
          </p:cNvSpPr>
          <p:nvPr>
            <p:ph type="body" sz="quarter" idx="16" hasCustomPrompt="1"/>
          </p:nvPr>
        </p:nvSpPr>
        <p:spPr>
          <a:xfrm>
            <a:off x="1057275" y="1956463"/>
            <a:ext cx="6968559" cy="358775"/>
          </a:xfrm>
        </p:spPr>
        <p:txBody>
          <a:bodyPr>
            <a:normAutofit/>
          </a:bodyPr>
          <a:lstStyle>
            <a:lvl1pPr marL="0" indent="0">
              <a:buNone/>
              <a:defRPr sz="1600" b="1" i="0">
                <a:solidFill>
                  <a:schemeClr val="bg1"/>
                </a:solidFill>
                <a:latin typeface="Arial" panose="020B0604020202020204" pitchFamily="34" charset="0"/>
                <a:cs typeface="Arial" panose="020B0604020202020204" pitchFamily="34" charset="0"/>
              </a:defRPr>
            </a:lvl1pPr>
          </a:lstStyle>
          <a:p>
            <a:pPr lvl="0"/>
            <a:r>
              <a:rPr lang="en-GB" dirty="0"/>
              <a:t>Click to add subtitle</a:t>
            </a:r>
            <a:endParaRPr lang="en-US" dirty="0"/>
          </a:p>
        </p:txBody>
      </p:sp>
      <p:pic>
        <p:nvPicPr>
          <p:cNvPr id="9" name="Picture 8">
            <a:extLst>
              <a:ext uri="{FF2B5EF4-FFF2-40B4-BE49-F238E27FC236}">
                <a16:creationId xmlns:a16="http://schemas.microsoft.com/office/drawing/2014/main" id="{FE254342-FECC-374E-A8F2-617B5B4AC732}"/>
              </a:ext>
            </a:extLst>
          </p:cNvPr>
          <p:cNvPicPr>
            <a:picLocks noChangeAspect="1"/>
          </p:cNvPicPr>
          <p:nvPr userDrawn="1"/>
        </p:nvPicPr>
        <p:blipFill>
          <a:blip r:embed="rId3"/>
          <a:stretch>
            <a:fillRect/>
          </a:stretch>
        </p:blipFill>
        <p:spPr>
          <a:xfrm>
            <a:off x="7570552" y="320752"/>
            <a:ext cx="1262038" cy="818619"/>
          </a:xfrm>
          <a:prstGeom prst="rect">
            <a:avLst/>
          </a:prstGeom>
        </p:spPr>
      </p:pic>
    </p:spTree>
    <p:extLst>
      <p:ext uri="{BB962C8B-B14F-4D97-AF65-F5344CB8AC3E}">
        <p14:creationId xmlns:p14="http://schemas.microsoft.com/office/powerpoint/2010/main" val="177673313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1"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4767264"/>
            <a:ext cx="5486401" cy="273844"/>
          </a:xfrm>
          <a:prstGeom prst="rect">
            <a:avLst/>
          </a:prstGeom>
        </p:spPr>
        <p:txBody>
          <a:bodyPr vert="horz" lIns="91440" tIns="45720" rIns="91440" bIns="45720" rtlCol="0" anchor="ctr"/>
          <a:lstStyle>
            <a:lvl1pPr algn="ctr">
              <a:defRPr sz="900" b="0" i="0">
                <a:solidFill>
                  <a:schemeClr val="tx1">
                    <a:tint val="75000"/>
                  </a:schemeClr>
                </a:solidFill>
                <a:latin typeface="Arial" panose="020B0604020202020204" pitchFamily="34" charset="0"/>
                <a:ea typeface="Arial" panose="020B0306030504020204" pitchFamily="34" charset="0"/>
                <a:cs typeface="Arial" panose="020B0604020202020204" pitchFamily="34" charset="0"/>
              </a:defRPr>
            </a:lvl1pPr>
          </a:lstStyle>
          <a:p>
            <a:endParaRPr lang="en-US" dirty="0"/>
          </a:p>
        </p:txBody>
      </p:sp>
      <p:sp>
        <p:nvSpPr>
          <p:cNvPr id="7" name="Title Placeholder 6">
            <a:extLst>
              <a:ext uri="{FF2B5EF4-FFF2-40B4-BE49-F238E27FC236}">
                <a16:creationId xmlns:a16="http://schemas.microsoft.com/office/drawing/2014/main" id="{511E7907-00B2-9242-A4A2-7F4EEFCF39D3}"/>
              </a:ext>
            </a:extLst>
          </p:cNvPr>
          <p:cNvSpPr>
            <a:spLocks noGrp="1"/>
          </p:cNvSpPr>
          <p:nvPr>
            <p:ph type="title"/>
          </p:nvPr>
        </p:nvSpPr>
        <p:spPr>
          <a:xfrm>
            <a:off x="628651" y="273845"/>
            <a:ext cx="7886700" cy="99359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6" name="Slide Number Placeholder 7">
            <a:extLst>
              <a:ext uri="{FF2B5EF4-FFF2-40B4-BE49-F238E27FC236}">
                <a16:creationId xmlns:a16="http://schemas.microsoft.com/office/drawing/2014/main" id="{732F2C2C-44BE-2648-9DA0-E8064109C893}"/>
              </a:ext>
            </a:extLst>
          </p:cNvPr>
          <p:cNvSpPr>
            <a:spLocks noGrp="1"/>
          </p:cNvSpPr>
          <p:nvPr>
            <p:ph type="sldNum" sz="quarter" idx="4"/>
          </p:nvPr>
        </p:nvSpPr>
        <p:spPr>
          <a:xfrm>
            <a:off x="6845538" y="4768200"/>
            <a:ext cx="2057400"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dirty="0"/>
          </a:p>
        </p:txBody>
      </p:sp>
    </p:spTree>
    <p:extLst>
      <p:ext uri="{BB962C8B-B14F-4D97-AF65-F5344CB8AC3E}">
        <p14:creationId xmlns:p14="http://schemas.microsoft.com/office/powerpoint/2010/main" val="3217943478"/>
      </p:ext>
    </p:extLst>
  </p:cSld>
  <p:clrMap bg1="lt1" tx1="dk1" bg2="lt2" tx2="dk2" accent1="accent1" accent2="accent2" accent3="accent3" accent4="accent4" accent5="accent5" accent6="accent6" hlink="hlink" folHlink="folHlink"/>
  <p:sldLayoutIdLst>
    <p:sldLayoutId id="2147483685" r:id="rId1"/>
    <p:sldLayoutId id="2147483733" r:id="rId2"/>
    <p:sldLayoutId id="2147483732" r:id="rId3"/>
    <p:sldLayoutId id="2147483725" r:id="rId4"/>
    <p:sldLayoutId id="2147483735" r:id="rId5"/>
    <p:sldLayoutId id="2147483734" r:id="rId6"/>
    <p:sldLayoutId id="2147483724" r:id="rId7"/>
    <p:sldLayoutId id="2147483736" r:id="rId8"/>
    <p:sldLayoutId id="2147483737" r:id="rId9"/>
    <p:sldLayoutId id="2147483715" r:id="rId10"/>
    <p:sldLayoutId id="2147483699" r:id="rId11"/>
    <p:sldLayoutId id="2147483703" r:id="rId12"/>
    <p:sldLayoutId id="2147483704" r:id="rId13"/>
    <p:sldLayoutId id="2147483705" r:id="rId14"/>
    <p:sldLayoutId id="2147483700" r:id="rId15"/>
    <p:sldLayoutId id="2147483701" r:id="rId16"/>
    <p:sldLayoutId id="2147483690" r:id="rId17"/>
    <p:sldLayoutId id="2147483726" r:id="rId18"/>
    <p:sldLayoutId id="2147483727" r:id="rId19"/>
    <p:sldLayoutId id="2147483711" r:id="rId20"/>
    <p:sldLayoutId id="2147483718" r:id="rId21"/>
    <p:sldLayoutId id="2147483721" r:id="rId22"/>
    <p:sldLayoutId id="2147483719" r:id="rId23"/>
    <p:sldLayoutId id="2147483695" r:id="rId24"/>
    <p:sldLayoutId id="2147483716" r:id="rId25"/>
    <p:sldLayoutId id="2147483712" r:id="rId26"/>
    <p:sldLayoutId id="2147483723" r:id="rId27"/>
    <p:sldLayoutId id="2147483686" r:id="rId28"/>
    <p:sldLayoutId id="2147483698" r:id="rId29"/>
    <p:sldLayoutId id="2147483694" r:id="rId30"/>
    <p:sldLayoutId id="2147483702" r:id="rId31"/>
    <p:sldLayoutId id="2147483730" r:id="rId32"/>
    <p:sldLayoutId id="2147483729" r:id="rId33"/>
    <p:sldLayoutId id="2147483710" r:id="rId34"/>
  </p:sldLayoutIdLst>
  <p:hf hdr="0" ftr="0" dt="0"/>
  <p:txStyles>
    <p:titleStyle>
      <a:lvl1pPr algn="l" defTabSz="685800" rtl="0" eaLnBrk="1" latinLnBrk="0" hangingPunct="1">
        <a:lnSpc>
          <a:spcPct val="90000"/>
        </a:lnSpc>
        <a:spcBef>
          <a:spcPct val="0"/>
        </a:spcBef>
        <a:buNone/>
        <a:defRPr sz="3300" b="1" i="0" kern="1200" baseline="0">
          <a:solidFill>
            <a:srgbClr val="00508F"/>
          </a:solidFill>
          <a:latin typeface="Arial" panose="020B0604020202020204" pitchFamily="34" charset="0"/>
          <a:ea typeface="Arial" panose="020B0606030504020204" pitchFamily="34" charset="0"/>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700" b="0" i="0" kern="1200" baseline="0">
          <a:solidFill>
            <a:schemeClr val="tx1">
              <a:lumMod val="65000"/>
              <a:lumOff val="3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baseline="0">
          <a:solidFill>
            <a:schemeClr val="tx1">
              <a:lumMod val="65000"/>
              <a:lumOff val="3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chemeClr val="tx1">
              <a:lumMod val="65000"/>
              <a:lumOff val="3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00" kern="1200" baseline="0">
          <a:solidFill>
            <a:schemeClr val="tx1">
              <a:lumMod val="65000"/>
              <a:lumOff val="35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00" kern="1200" baseline="0">
          <a:solidFill>
            <a:schemeClr val="tx1">
              <a:lumMod val="65000"/>
              <a:lumOff val="3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F0F092-F29D-B642-A2A9-18F7535F0410}"/>
              </a:ext>
            </a:extLst>
          </p:cNvPr>
          <p:cNvSpPr>
            <a:spLocks noGrp="1"/>
          </p:cNvSpPr>
          <p:nvPr>
            <p:ph type="body" sz="quarter" idx="13"/>
          </p:nvPr>
        </p:nvSpPr>
        <p:spPr>
          <a:xfrm>
            <a:off x="1087720" y="1832586"/>
            <a:ext cx="6968919" cy="939707"/>
          </a:xfrm>
        </p:spPr>
        <p:txBody>
          <a:bodyPr/>
          <a:lstStyle/>
          <a:p>
            <a:pPr>
              <a:lnSpc>
                <a:spcPct val="100000"/>
              </a:lnSpc>
            </a:pPr>
            <a:r>
              <a:rPr lang="en-US" dirty="0"/>
              <a:t>Smoking in NZ Pacific adolescents</a:t>
            </a:r>
          </a:p>
        </p:txBody>
      </p:sp>
      <p:sp>
        <p:nvSpPr>
          <p:cNvPr id="3" name="Text Placeholder 2">
            <a:extLst>
              <a:ext uri="{FF2B5EF4-FFF2-40B4-BE49-F238E27FC236}">
                <a16:creationId xmlns:a16="http://schemas.microsoft.com/office/drawing/2014/main" id="{BEBFB17D-5DC9-DA42-8DF1-7B4A54FF1870}"/>
              </a:ext>
            </a:extLst>
          </p:cNvPr>
          <p:cNvSpPr>
            <a:spLocks noGrp="1"/>
          </p:cNvSpPr>
          <p:nvPr>
            <p:ph type="body" sz="quarter" idx="15"/>
          </p:nvPr>
        </p:nvSpPr>
        <p:spPr/>
        <p:txBody>
          <a:bodyPr/>
          <a:lstStyle/>
          <a:p>
            <a:r>
              <a:rPr lang="en-US" dirty="0"/>
              <a:t>ASPIRE 2025 Research Group &amp; ASH New Zealand</a:t>
            </a:r>
          </a:p>
        </p:txBody>
      </p:sp>
      <p:sp>
        <p:nvSpPr>
          <p:cNvPr id="4" name="Text Placeholder 3">
            <a:extLst>
              <a:ext uri="{FF2B5EF4-FFF2-40B4-BE49-F238E27FC236}">
                <a16:creationId xmlns:a16="http://schemas.microsoft.com/office/drawing/2014/main" id="{7C6CEBF7-CC8D-474A-9F6F-187AFE260DB8}"/>
              </a:ext>
            </a:extLst>
          </p:cNvPr>
          <p:cNvSpPr>
            <a:spLocks noGrp="1"/>
          </p:cNvSpPr>
          <p:nvPr>
            <p:ph type="body" sz="quarter" idx="16"/>
          </p:nvPr>
        </p:nvSpPr>
        <p:spPr>
          <a:xfrm>
            <a:off x="1087720" y="2996875"/>
            <a:ext cx="6968559" cy="358775"/>
          </a:xfrm>
        </p:spPr>
        <p:txBody>
          <a:bodyPr/>
          <a:lstStyle/>
          <a:p>
            <a:r>
              <a:rPr lang="en-US" dirty="0"/>
              <a:t>Samoan, Cook Island Māori, Tongan and Niuean</a:t>
            </a:r>
          </a:p>
        </p:txBody>
      </p:sp>
    </p:spTree>
    <p:extLst>
      <p:ext uri="{BB962C8B-B14F-4D97-AF65-F5344CB8AC3E}">
        <p14:creationId xmlns:p14="http://schemas.microsoft.com/office/powerpoint/2010/main" val="1553124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E49DD-0584-4745-9D80-80979795517D}"/>
              </a:ext>
            </a:extLst>
          </p:cNvPr>
          <p:cNvSpPr>
            <a:spLocks noGrp="1"/>
          </p:cNvSpPr>
          <p:nvPr>
            <p:ph type="title"/>
          </p:nvPr>
        </p:nvSpPr>
        <p:spPr/>
        <p:txBody>
          <a:bodyPr/>
          <a:lstStyle/>
          <a:p>
            <a:r>
              <a:rPr lang="en-NZ" dirty="0"/>
              <a:t>Most important risk factors, 2012-2015</a:t>
            </a:r>
          </a:p>
        </p:txBody>
      </p:sp>
      <p:sp>
        <p:nvSpPr>
          <p:cNvPr id="5" name="Slide Number Placeholder 4">
            <a:extLst>
              <a:ext uri="{FF2B5EF4-FFF2-40B4-BE49-F238E27FC236}">
                <a16:creationId xmlns:a16="http://schemas.microsoft.com/office/drawing/2014/main" id="{A337EE0D-890C-4FBD-9276-4AE4987015A8}"/>
              </a:ext>
            </a:extLst>
          </p:cNvPr>
          <p:cNvSpPr>
            <a:spLocks noGrp="1"/>
          </p:cNvSpPr>
          <p:nvPr>
            <p:ph type="sldNum" sz="quarter" idx="4"/>
          </p:nvPr>
        </p:nvSpPr>
        <p:spPr/>
        <p:txBody>
          <a:bodyPr/>
          <a:lstStyle/>
          <a:p>
            <a:fld id="{9445717F-2858-4043-A9CA-B2273EB60975}" type="slidenum">
              <a:rPr lang="en-US" smtClean="0"/>
              <a:pPr/>
              <a:t>10</a:t>
            </a:fld>
            <a:endParaRPr lang="en-US" dirty="0"/>
          </a:p>
        </p:txBody>
      </p:sp>
      <p:graphicFrame>
        <p:nvGraphicFramePr>
          <p:cNvPr id="6" name="Table 6">
            <a:extLst>
              <a:ext uri="{FF2B5EF4-FFF2-40B4-BE49-F238E27FC236}">
                <a16:creationId xmlns:a16="http://schemas.microsoft.com/office/drawing/2014/main" id="{B0402AE0-9089-4169-A07F-3DAF26439A56}"/>
              </a:ext>
            </a:extLst>
          </p:cNvPr>
          <p:cNvGraphicFramePr>
            <a:graphicFrameLocks noGrp="1"/>
          </p:cNvGraphicFramePr>
          <p:nvPr>
            <p:extLst>
              <p:ext uri="{D42A27DB-BD31-4B8C-83A1-F6EECF244321}">
                <p14:modId xmlns:p14="http://schemas.microsoft.com/office/powerpoint/2010/main" val="1349584747"/>
              </p:ext>
            </p:extLst>
          </p:nvPr>
        </p:nvGraphicFramePr>
        <p:xfrm>
          <a:off x="707721" y="1264867"/>
          <a:ext cx="6870525" cy="3106420"/>
        </p:xfrm>
        <a:graphic>
          <a:graphicData uri="http://schemas.openxmlformats.org/drawingml/2006/table">
            <a:tbl>
              <a:tblPr firstRow="1" bandRow="1">
                <a:tableStyleId>{5C22544A-7EE6-4342-B048-85BDC9FD1C3A}</a:tableStyleId>
              </a:tblPr>
              <a:tblGrid>
                <a:gridCol w="1374105">
                  <a:extLst>
                    <a:ext uri="{9D8B030D-6E8A-4147-A177-3AD203B41FA5}">
                      <a16:colId xmlns:a16="http://schemas.microsoft.com/office/drawing/2014/main" val="728513864"/>
                    </a:ext>
                  </a:extLst>
                </a:gridCol>
                <a:gridCol w="1374105">
                  <a:extLst>
                    <a:ext uri="{9D8B030D-6E8A-4147-A177-3AD203B41FA5}">
                      <a16:colId xmlns:a16="http://schemas.microsoft.com/office/drawing/2014/main" val="1945900147"/>
                    </a:ext>
                  </a:extLst>
                </a:gridCol>
                <a:gridCol w="1374105">
                  <a:extLst>
                    <a:ext uri="{9D8B030D-6E8A-4147-A177-3AD203B41FA5}">
                      <a16:colId xmlns:a16="http://schemas.microsoft.com/office/drawing/2014/main" val="3370459078"/>
                    </a:ext>
                  </a:extLst>
                </a:gridCol>
                <a:gridCol w="1374105">
                  <a:extLst>
                    <a:ext uri="{9D8B030D-6E8A-4147-A177-3AD203B41FA5}">
                      <a16:colId xmlns:a16="http://schemas.microsoft.com/office/drawing/2014/main" val="2587812930"/>
                    </a:ext>
                  </a:extLst>
                </a:gridCol>
                <a:gridCol w="1374105">
                  <a:extLst>
                    <a:ext uri="{9D8B030D-6E8A-4147-A177-3AD203B41FA5}">
                      <a16:colId xmlns:a16="http://schemas.microsoft.com/office/drawing/2014/main" val="1333580389"/>
                    </a:ext>
                  </a:extLst>
                </a:gridCol>
              </a:tblGrid>
              <a:tr h="370840">
                <a:tc>
                  <a:txBody>
                    <a:bodyPr/>
                    <a:lstStyle/>
                    <a:p>
                      <a:endParaRPr lang="en-NZ" dirty="0"/>
                    </a:p>
                  </a:txBody>
                  <a:tcPr/>
                </a:tc>
                <a:tc>
                  <a:txBody>
                    <a:bodyPr/>
                    <a:lstStyle/>
                    <a:p>
                      <a:r>
                        <a:rPr lang="en-NZ" dirty="0"/>
                        <a:t>Proportion exposed to past week smoking in the home</a:t>
                      </a:r>
                    </a:p>
                  </a:txBody>
                  <a:tcPr/>
                </a:tc>
                <a:tc>
                  <a:txBody>
                    <a:bodyPr/>
                    <a:lstStyle/>
                    <a:p>
                      <a:r>
                        <a:rPr lang="en-NZ" dirty="0"/>
                        <a:t>Population attributable risk*</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NZ" dirty="0"/>
                        <a:t>Proportion exposed to past week smoking in vehicles</a:t>
                      </a:r>
                    </a:p>
                    <a:p>
                      <a:endParaRPr lang="en-NZ"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NZ" dirty="0"/>
                        <a:t>Population attributable risk*</a:t>
                      </a:r>
                    </a:p>
                    <a:p>
                      <a:endParaRPr lang="en-NZ" dirty="0"/>
                    </a:p>
                  </a:txBody>
                  <a:tcPr/>
                </a:tc>
                <a:extLst>
                  <a:ext uri="{0D108BD9-81ED-4DB2-BD59-A6C34878D82A}">
                    <a16:rowId xmlns:a16="http://schemas.microsoft.com/office/drawing/2014/main" val="1695065713"/>
                  </a:ext>
                </a:extLst>
              </a:tr>
              <a:tr h="370840">
                <a:tc>
                  <a:txBody>
                    <a:bodyPr/>
                    <a:lstStyle/>
                    <a:p>
                      <a:r>
                        <a:rPr lang="en-NZ" dirty="0"/>
                        <a:t>Samoan</a:t>
                      </a:r>
                    </a:p>
                  </a:txBody>
                  <a:tcPr/>
                </a:tc>
                <a:tc>
                  <a:txBody>
                    <a:bodyPr/>
                    <a:lstStyle/>
                    <a:p>
                      <a:r>
                        <a:rPr lang="en-NZ" dirty="0"/>
                        <a:t>38%</a:t>
                      </a:r>
                    </a:p>
                  </a:txBody>
                  <a:tcPr/>
                </a:tc>
                <a:tc>
                  <a:txBody>
                    <a:bodyPr/>
                    <a:lstStyle/>
                    <a:p>
                      <a:r>
                        <a:rPr lang="en-NZ" dirty="0"/>
                        <a:t>31%</a:t>
                      </a:r>
                    </a:p>
                  </a:txBody>
                  <a:tcPr/>
                </a:tc>
                <a:tc>
                  <a:txBody>
                    <a:bodyPr/>
                    <a:lstStyle/>
                    <a:p>
                      <a:r>
                        <a:rPr lang="en-NZ" dirty="0"/>
                        <a:t>25%</a:t>
                      </a:r>
                    </a:p>
                  </a:txBody>
                  <a:tcPr/>
                </a:tc>
                <a:tc>
                  <a:txBody>
                    <a:bodyPr/>
                    <a:lstStyle/>
                    <a:p>
                      <a:r>
                        <a:rPr lang="en-NZ" dirty="0"/>
                        <a:t>26%</a:t>
                      </a:r>
                    </a:p>
                  </a:txBody>
                  <a:tcPr/>
                </a:tc>
                <a:extLst>
                  <a:ext uri="{0D108BD9-81ED-4DB2-BD59-A6C34878D82A}">
                    <a16:rowId xmlns:a16="http://schemas.microsoft.com/office/drawing/2014/main" val="24945894"/>
                  </a:ext>
                </a:extLst>
              </a:tr>
              <a:tr h="370840">
                <a:tc>
                  <a:txBody>
                    <a:bodyPr/>
                    <a:lstStyle/>
                    <a:p>
                      <a:r>
                        <a:rPr lang="en-NZ" dirty="0"/>
                        <a:t>Cook Island Māori</a:t>
                      </a:r>
                    </a:p>
                  </a:txBody>
                  <a:tcPr/>
                </a:tc>
                <a:tc>
                  <a:txBody>
                    <a:bodyPr/>
                    <a:lstStyle/>
                    <a:p>
                      <a:r>
                        <a:rPr lang="en-NZ" dirty="0"/>
                        <a:t>53%</a:t>
                      </a:r>
                    </a:p>
                  </a:txBody>
                  <a:tcPr/>
                </a:tc>
                <a:tc>
                  <a:txBody>
                    <a:bodyPr/>
                    <a:lstStyle/>
                    <a:p>
                      <a:r>
                        <a:rPr lang="en-NZ" dirty="0"/>
                        <a:t>46%</a:t>
                      </a:r>
                    </a:p>
                  </a:txBody>
                  <a:tcPr/>
                </a:tc>
                <a:tc>
                  <a:txBody>
                    <a:bodyPr/>
                    <a:lstStyle/>
                    <a:p>
                      <a:r>
                        <a:rPr lang="en-NZ" dirty="0"/>
                        <a:t>35%</a:t>
                      </a:r>
                    </a:p>
                  </a:txBody>
                  <a:tcPr/>
                </a:tc>
                <a:tc>
                  <a:txBody>
                    <a:bodyPr/>
                    <a:lstStyle/>
                    <a:p>
                      <a:r>
                        <a:rPr lang="en-NZ" dirty="0"/>
                        <a:t>15%</a:t>
                      </a:r>
                    </a:p>
                  </a:txBody>
                  <a:tcPr/>
                </a:tc>
                <a:extLst>
                  <a:ext uri="{0D108BD9-81ED-4DB2-BD59-A6C34878D82A}">
                    <a16:rowId xmlns:a16="http://schemas.microsoft.com/office/drawing/2014/main" val="3167480231"/>
                  </a:ext>
                </a:extLst>
              </a:tr>
              <a:tr h="370840">
                <a:tc>
                  <a:txBody>
                    <a:bodyPr/>
                    <a:lstStyle/>
                    <a:p>
                      <a:r>
                        <a:rPr lang="en-NZ" dirty="0"/>
                        <a:t>Tongan</a:t>
                      </a:r>
                    </a:p>
                  </a:txBody>
                  <a:tcPr/>
                </a:tc>
                <a:tc>
                  <a:txBody>
                    <a:bodyPr/>
                    <a:lstStyle/>
                    <a:p>
                      <a:r>
                        <a:rPr lang="en-NZ" dirty="0"/>
                        <a:t>45%</a:t>
                      </a:r>
                    </a:p>
                  </a:txBody>
                  <a:tcPr/>
                </a:tc>
                <a:tc>
                  <a:txBody>
                    <a:bodyPr/>
                    <a:lstStyle/>
                    <a:p>
                      <a:r>
                        <a:rPr lang="en-NZ" dirty="0"/>
                        <a:t>20%</a:t>
                      </a:r>
                    </a:p>
                  </a:txBody>
                  <a:tcPr/>
                </a:tc>
                <a:tc>
                  <a:txBody>
                    <a:bodyPr/>
                    <a:lstStyle/>
                    <a:p>
                      <a:r>
                        <a:rPr lang="en-NZ" dirty="0"/>
                        <a:t>33%</a:t>
                      </a:r>
                    </a:p>
                  </a:txBody>
                  <a:tcPr/>
                </a:tc>
                <a:tc>
                  <a:txBody>
                    <a:bodyPr/>
                    <a:lstStyle/>
                    <a:p>
                      <a:r>
                        <a:rPr lang="en-NZ" dirty="0"/>
                        <a:t>11%</a:t>
                      </a:r>
                    </a:p>
                  </a:txBody>
                  <a:tcPr/>
                </a:tc>
                <a:extLst>
                  <a:ext uri="{0D108BD9-81ED-4DB2-BD59-A6C34878D82A}">
                    <a16:rowId xmlns:a16="http://schemas.microsoft.com/office/drawing/2014/main" val="2514603387"/>
                  </a:ext>
                </a:extLst>
              </a:tr>
              <a:tr h="370840">
                <a:tc>
                  <a:txBody>
                    <a:bodyPr/>
                    <a:lstStyle/>
                    <a:p>
                      <a:r>
                        <a:rPr lang="en-NZ" dirty="0"/>
                        <a:t>Niuean</a:t>
                      </a:r>
                    </a:p>
                  </a:txBody>
                  <a:tcPr/>
                </a:tc>
                <a:tc>
                  <a:txBody>
                    <a:bodyPr/>
                    <a:lstStyle/>
                    <a:p>
                      <a:r>
                        <a:rPr lang="en-NZ" dirty="0"/>
                        <a:t>43%</a:t>
                      </a:r>
                    </a:p>
                  </a:txBody>
                  <a:tcPr/>
                </a:tc>
                <a:tc>
                  <a:txBody>
                    <a:bodyPr/>
                    <a:lstStyle/>
                    <a:p>
                      <a:r>
                        <a:rPr lang="en-NZ" dirty="0"/>
                        <a:t>32%</a:t>
                      </a:r>
                    </a:p>
                  </a:txBody>
                  <a:tcPr/>
                </a:tc>
                <a:tc>
                  <a:txBody>
                    <a:bodyPr/>
                    <a:lstStyle/>
                    <a:p>
                      <a:r>
                        <a:rPr lang="en-NZ" dirty="0"/>
                        <a:t>31%</a:t>
                      </a:r>
                    </a:p>
                  </a:txBody>
                  <a:tcPr/>
                </a:tc>
                <a:tc>
                  <a:txBody>
                    <a:bodyPr/>
                    <a:lstStyle/>
                    <a:p>
                      <a:r>
                        <a:rPr lang="en-NZ" dirty="0"/>
                        <a:t>39%</a:t>
                      </a:r>
                    </a:p>
                  </a:txBody>
                  <a:tcPr/>
                </a:tc>
                <a:extLst>
                  <a:ext uri="{0D108BD9-81ED-4DB2-BD59-A6C34878D82A}">
                    <a16:rowId xmlns:a16="http://schemas.microsoft.com/office/drawing/2014/main" val="3327389599"/>
                  </a:ext>
                </a:extLst>
              </a:tr>
              <a:tr h="370840">
                <a:tc>
                  <a:txBody>
                    <a:bodyPr/>
                    <a:lstStyle/>
                    <a:p>
                      <a:r>
                        <a:rPr lang="en-NZ" dirty="0"/>
                        <a:t>NMNP</a:t>
                      </a:r>
                    </a:p>
                  </a:txBody>
                  <a:tcPr/>
                </a:tc>
                <a:tc>
                  <a:txBody>
                    <a:bodyPr/>
                    <a:lstStyle/>
                    <a:p>
                      <a:r>
                        <a:rPr lang="en-NZ" dirty="0"/>
                        <a:t>20%</a:t>
                      </a:r>
                    </a:p>
                  </a:txBody>
                  <a:tcPr/>
                </a:tc>
                <a:tc>
                  <a:txBody>
                    <a:bodyPr/>
                    <a:lstStyle/>
                    <a:p>
                      <a:r>
                        <a:rPr lang="en-NZ" dirty="0"/>
                        <a:t>18%</a:t>
                      </a:r>
                    </a:p>
                  </a:txBody>
                  <a:tcPr/>
                </a:tc>
                <a:tc>
                  <a:txBody>
                    <a:bodyPr/>
                    <a:lstStyle/>
                    <a:p>
                      <a:r>
                        <a:rPr lang="en-NZ" dirty="0"/>
                        <a:t>14%</a:t>
                      </a:r>
                    </a:p>
                  </a:txBody>
                  <a:tcPr/>
                </a:tc>
                <a:tc>
                  <a:txBody>
                    <a:bodyPr/>
                    <a:lstStyle/>
                    <a:p>
                      <a:r>
                        <a:rPr lang="en-NZ" dirty="0"/>
                        <a:t>11%</a:t>
                      </a:r>
                    </a:p>
                  </a:txBody>
                  <a:tcPr/>
                </a:tc>
                <a:extLst>
                  <a:ext uri="{0D108BD9-81ED-4DB2-BD59-A6C34878D82A}">
                    <a16:rowId xmlns:a16="http://schemas.microsoft.com/office/drawing/2014/main" val="409358284"/>
                  </a:ext>
                </a:extLst>
              </a:tr>
            </a:tbl>
          </a:graphicData>
        </a:graphic>
      </p:graphicFrame>
      <p:sp>
        <p:nvSpPr>
          <p:cNvPr id="8" name="TextBox 7">
            <a:extLst>
              <a:ext uri="{FF2B5EF4-FFF2-40B4-BE49-F238E27FC236}">
                <a16:creationId xmlns:a16="http://schemas.microsoft.com/office/drawing/2014/main" id="{AD69D7F2-7A60-4E9E-ABAB-37819DFD8DFE}"/>
              </a:ext>
            </a:extLst>
          </p:cNvPr>
          <p:cNvSpPr txBox="1"/>
          <p:nvPr/>
        </p:nvSpPr>
        <p:spPr>
          <a:xfrm>
            <a:off x="75156" y="4515633"/>
            <a:ext cx="8711852" cy="461665"/>
          </a:xfrm>
          <a:prstGeom prst="rect">
            <a:avLst/>
          </a:prstGeom>
          <a:noFill/>
        </p:spPr>
        <p:txBody>
          <a:bodyPr wrap="square" rtlCol="0">
            <a:spAutoFit/>
          </a:bodyPr>
          <a:lstStyle/>
          <a:p>
            <a:r>
              <a:rPr lang="en-NZ" sz="1200" dirty="0"/>
              <a:t>*PAR is the proportion of regular smoking in the adolescent population attributable to this risk factor (assuming a causal relationship). It combines proportion of students exposed with strength of association between the risk factor and outcome. </a:t>
            </a:r>
          </a:p>
        </p:txBody>
      </p:sp>
    </p:spTree>
    <p:extLst>
      <p:ext uri="{BB962C8B-B14F-4D97-AF65-F5344CB8AC3E}">
        <p14:creationId xmlns:p14="http://schemas.microsoft.com/office/powerpoint/2010/main" val="1007372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105C7-BAFA-4A4F-ACBF-8BB61AD83B8D}"/>
              </a:ext>
            </a:extLst>
          </p:cNvPr>
          <p:cNvSpPr>
            <a:spLocks noGrp="1"/>
          </p:cNvSpPr>
          <p:nvPr>
            <p:ph type="title"/>
          </p:nvPr>
        </p:nvSpPr>
        <p:spPr/>
        <p:txBody>
          <a:bodyPr/>
          <a:lstStyle/>
          <a:p>
            <a:r>
              <a:rPr lang="en-NZ" dirty="0" err="1"/>
              <a:t>Smokefree</a:t>
            </a:r>
            <a:r>
              <a:rPr lang="en-NZ" dirty="0"/>
              <a:t> homes &amp; cars reduce risk of:</a:t>
            </a:r>
          </a:p>
        </p:txBody>
      </p:sp>
      <p:sp>
        <p:nvSpPr>
          <p:cNvPr id="4" name="Text Placeholder 3">
            <a:extLst>
              <a:ext uri="{FF2B5EF4-FFF2-40B4-BE49-F238E27FC236}">
                <a16:creationId xmlns:a16="http://schemas.microsoft.com/office/drawing/2014/main" id="{C6385208-5D82-4A5D-97F8-C7649A6327FD}"/>
              </a:ext>
            </a:extLst>
          </p:cNvPr>
          <p:cNvSpPr>
            <a:spLocks noGrp="1"/>
          </p:cNvSpPr>
          <p:nvPr>
            <p:ph type="body" sz="quarter" idx="21"/>
          </p:nvPr>
        </p:nvSpPr>
        <p:spPr>
          <a:xfrm>
            <a:off x="542924" y="1312606"/>
            <a:ext cx="3966445" cy="3221499"/>
          </a:xfrm>
        </p:spPr>
        <p:txBody>
          <a:bodyPr/>
          <a:lstStyle/>
          <a:p>
            <a:pPr marL="285750" indent="-285750">
              <a:buFont typeface="Arial" panose="020B0604020202020204" pitchFamily="34" charset="0"/>
              <a:buChar char="•"/>
            </a:pPr>
            <a:r>
              <a:rPr lang="en-NZ" dirty="0"/>
              <a:t>Kids taking up smoking themselves</a:t>
            </a:r>
          </a:p>
          <a:p>
            <a:pPr marL="285750" indent="-285750">
              <a:buFont typeface="Arial" panose="020B0604020202020204" pitchFamily="34" charset="0"/>
              <a:buChar char="•"/>
            </a:pPr>
            <a:r>
              <a:rPr lang="en-NZ" dirty="0"/>
              <a:t>Respiratory illnesses like bronchiolitis</a:t>
            </a:r>
          </a:p>
          <a:p>
            <a:pPr marL="285750" indent="-285750">
              <a:buFont typeface="Arial" panose="020B0604020202020204" pitchFamily="34" charset="0"/>
              <a:buChar char="•"/>
            </a:pPr>
            <a:r>
              <a:rPr lang="en-NZ" dirty="0"/>
              <a:t>Asthma</a:t>
            </a:r>
          </a:p>
          <a:p>
            <a:pPr marL="285750" indent="-285750">
              <a:buFont typeface="Arial" panose="020B0604020202020204" pitchFamily="34" charset="0"/>
              <a:buChar char="•"/>
            </a:pPr>
            <a:r>
              <a:rPr lang="en-NZ" dirty="0"/>
              <a:t>Ear infections, glue ear</a:t>
            </a:r>
          </a:p>
          <a:p>
            <a:pPr marL="285750" indent="-285750">
              <a:buFont typeface="Arial" panose="020B0604020202020204" pitchFamily="34" charset="0"/>
              <a:buChar char="•"/>
            </a:pPr>
            <a:r>
              <a:rPr lang="en-NZ" dirty="0"/>
              <a:t>SUDI/cot death</a:t>
            </a:r>
          </a:p>
          <a:p>
            <a:pPr marL="285750" indent="-285750">
              <a:buFont typeface="Arial" panose="020B0604020202020204" pitchFamily="34" charset="0"/>
              <a:buChar char="•"/>
            </a:pPr>
            <a:r>
              <a:rPr lang="en-NZ" dirty="0"/>
              <a:t>Meningitis</a:t>
            </a:r>
          </a:p>
        </p:txBody>
      </p:sp>
      <p:sp>
        <p:nvSpPr>
          <p:cNvPr id="5" name="Slide Number Placeholder 4">
            <a:extLst>
              <a:ext uri="{FF2B5EF4-FFF2-40B4-BE49-F238E27FC236}">
                <a16:creationId xmlns:a16="http://schemas.microsoft.com/office/drawing/2014/main" id="{00E28F96-C316-4FBF-8AB5-6BD7809029F5}"/>
              </a:ext>
            </a:extLst>
          </p:cNvPr>
          <p:cNvSpPr>
            <a:spLocks noGrp="1"/>
          </p:cNvSpPr>
          <p:nvPr>
            <p:ph type="sldNum" sz="quarter" idx="4"/>
          </p:nvPr>
        </p:nvSpPr>
        <p:spPr/>
        <p:txBody>
          <a:bodyPr/>
          <a:lstStyle/>
          <a:p>
            <a:fld id="{9445717F-2858-4043-A9CA-B2273EB60975}" type="slidenum">
              <a:rPr lang="en-US" smtClean="0"/>
              <a:pPr/>
              <a:t>11</a:t>
            </a:fld>
            <a:endParaRPr lang="en-US" dirty="0"/>
          </a:p>
        </p:txBody>
      </p:sp>
      <p:sp>
        <p:nvSpPr>
          <p:cNvPr id="11" name="TextBox 10">
            <a:extLst>
              <a:ext uri="{FF2B5EF4-FFF2-40B4-BE49-F238E27FC236}">
                <a16:creationId xmlns:a16="http://schemas.microsoft.com/office/drawing/2014/main" id="{C56F438D-045D-41A0-A3E5-233410F9FF1B}"/>
              </a:ext>
            </a:extLst>
          </p:cNvPr>
          <p:cNvSpPr txBox="1"/>
          <p:nvPr/>
        </p:nvSpPr>
        <p:spPr>
          <a:xfrm>
            <a:off x="4838700" y="2691476"/>
            <a:ext cx="3150296" cy="1744965"/>
          </a:xfrm>
          <a:prstGeom prst="rect">
            <a:avLst/>
          </a:prstGeom>
          <a:noFill/>
        </p:spPr>
        <p:txBody>
          <a:bodyPr wrap="square" rtlCol="0">
            <a:spAutoFit/>
          </a:bodyPr>
          <a:lstStyle/>
          <a:p>
            <a:r>
              <a:rPr lang="en-NZ" dirty="0"/>
              <a:t>And for adults in the home, risk of:</a:t>
            </a:r>
          </a:p>
          <a:p>
            <a:endParaRPr lang="en-NZ" dirty="0"/>
          </a:p>
          <a:p>
            <a:pPr marL="285750" indent="-285750">
              <a:buFont typeface="Arial" panose="020B0604020202020204" pitchFamily="34" charset="0"/>
              <a:buChar char="•"/>
            </a:pPr>
            <a:r>
              <a:rPr lang="en-NZ" dirty="0"/>
              <a:t>Heart disease</a:t>
            </a:r>
          </a:p>
          <a:p>
            <a:pPr marL="285750" indent="-285750">
              <a:buFont typeface="Arial" panose="020B0604020202020204" pitchFamily="34" charset="0"/>
              <a:buChar char="•"/>
            </a:pPr>
            <a:r>
              <a:rPr lang="en-NZ" dirty="0"/>
              <a:t>Stroke</a:t>
            </a:r>
          </a:p>
          <a:p>
            <a:pPr marL="285750" indent="-285750">
              <a:buFont typeface="Arial" panose="020B0604020202020204" pitchFamily="34" charset="0"/>
              <a:buChar char="•"/>
            </a:pPr>
            <a:r>
              <a:rPr lang="en-NZ" dirty="0"/>
              <a:t>Lung cancer</a:t>
            </a:r>
          </a:p>
          <a:p>
            <a:pPr marL="285750" indent="-285750">
              <a:buFont typeface="Arial" panose="020B0604020202020204" pitchFamily="34" charset="0"/>
              <a:buChar char="•"/>
            </a:pPr>
            <a:endParaRPr lang="en-NZ" dirty="0"/>
          </a:p>
          <a:p>
            <a:endParaRPr lang="en-NZ" dirty="0"/>
          </a:p>
        </p:txBody>
      </p:sp>
      <p:pic>
        <p:nvPicPr>
          <p:cNvPr id="2050" name="Picture 2" descr="Are You a “Secondhand Smoker”? | NIDA for Teens">
            <a:extLst>
              <a:ext uri="{FF2B5EF4-FFF2-40B4-BE49-F238E27FC236}">
                <a16:creationId xmlns:a16="http://schemas.microsoft.com/office/drawing/2014/main" id="{0DEC3367-557A-48E2-B9DD-0976CBB01E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252" y="1057275"/>
            <a:ext cx="3009900" cy="1514475"/>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4" descr="Home | Te Hiringa Hauora/Health Promotion Agency Smokefree">
            <a:extLst>
              <a:ext uri="{FF2B5EF4-FFF2-40B4-BE49-F238E27FC236}">
                <a16:creationId xmlns:a16="http://schemas.microsoft.com/office/drawing/2014/main" id="{89606420-7AD2-4F1D-AC95-C1389D130C7C}"/>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14" name="Picture 13">
            <a:extLst>
              <a:ext uri="{FF2B5EF4-FFF2-40B4-BE49-F238E27FC236}">
                <a16:creationId xmlns:a16="http://schemas.microsoft.com/office/drawing/2014/main" id="{3ED319D7-2A98-40AE-B9E1-BB55FE2A02C1}"/>
              </a:ext>
            </a:extLst>
          </p:cNvPr>
          <p:cNvPicPr>
            <a:picLocks noChangeAspect="1"/>
          </p:cNvPicPr>
          <p:nvPr/>
        </p:nvPicPr>
        <p:blipFill>
          <a:blip r:embed="rId4"/>
          <a:stretch>
            <a:fillRect/>
          </a:stretch>
        </p:blipFill>
        <p:spPr>
          <a:xfrm>
            <a:off x="1157866" y="3776867"/>
            <a:ext cx="2929525" cy="1098572"/>
          </a:xfrm>
          <a:prstGeom prst="rect">
            <a:avLst/>
          </a:prstGeom>
        </p:spPr>
      </p:pic>
    </p:spTree>
    <p:extLst>
      <p:ext uri="{BB962C8B-B14F-4D97-AF65-F5344CB8AC3E}">
        <p14:creationId xmlns:p14="http://schemas.microsoft.com/office/powerpoint/2010/main" val="2519218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C74-EC45-4C06-ACE2-97FF8E856EE4}"/>
              </a:ext>
            </a:extLst>
          </p:cNvPr>
          <p:cNvSpPr>
            <a:spLocks noGrp="1"/>
          </p:cNvSpPr>
          <p:nvPr>
            <p:ph type="title"/>
          </p:nvPr>
        </p:nvSpPr>
        <p:spPr/>
        <p:txBody>
          <a:bodyPr/>
          <a:lstStyle/>
          <a:p>
            <a:r>
              <a:rPr lang="en-NZ" dirty="0"/>
              <a:t>Pacific community action</a:t>
            </a:r>
          </a:p>
        </p:txBody>
      </p:sp>
      <p:sp>
        <p:nvSpPr>
          <p:cNvPr id="5" name="Slide Number Placeholder 4">
            <a:extLst>
              <a:ext uri="{FF2B5EF4-FFF2-40B4-BE49-F238E27FC236}">
                <a16:creationId xmlns:a16="http://schemas.microsoft.com/office/drawing/2014/main" id="{57894CEA-2C7F-4685-AC40-3040658CBB59}"/>
              </a:ext>
            </a:extLst>
          </p:cNvPr>
          <p:cNvSpPr>
            <a:spLocks noGrp="1"/>
          </p:cNvSpPr>
          <p:nvPr>
            <p:ph type="sldNum" sz="quarter" idx="4"/>
          </p:nvPr>
        </p:nvSpPr>
        <p:spPr/>
        <p:txBody>
          <a:bodyPr/>
          <a:lstStyle/>
          <a:p>
            <a:fld id="{9445717F-2858-4043-A9CA-B2273EB60975}" type="slidenum">
              <a:rPr lang="en-US" smtClean="0"/>
              <a:pPr/>
              <a:t>12</a:t>
            </a:fld>
            <a:endParaRPr lang="en-US" dirty="0"/>
          </a:p>
        </p:txBody>
      </p:sp>
      <p:pic>
        <p:nvPicPr>
          <p:cNvPr id="4098" name="Picture 2" descr="In our whare (World Smokefree Day) poster | Health Promotion Agency  Smokefree">
            <a:extLst>
              <a:ext uri="{FF2B5EF4-FFF2-40B4-BE49-F238E27FC236}">
                <a16:creationId xmlns:a16="http://schemas.microsoft.com/office/drawing/2014/main" id="{62A6B3F5-0707-43FF-9DFF-E0852A7FF7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379" y="1146133"/>
            <a:ext cx="2658310" cy="37092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8A25E85-2986-43E9-B10B-65E83654A21F}"/>
              </a:ext>
            </a:extLst>
          </p:cNvPr>
          <p:cNvSpPr txBox="1"/>
          <p:nvPr/>
        </p:nvSpPr>
        <p:spPr>
          <a:xfrm>
            <a:off x="628311" y="1584542"/>
            <a:ext cx="4308952" cy="2217145"/>
          </a:xfrm>
          <a:prstGeom prst="rect">
            <a:avLst/>
          </a:prstGeom>
          <a:noFill/>
        </p:spPr>
        <p:txBody>
          <a:bodyPr wrap="square" rtlCol="0">
            <a:spAutoFit/>
          </a:bodyPr>
          <a:lstStyle/>
          <a:p>
            <a:pPr marL="285750" indent="-285750">
              <a:buFont typeface="Arial" panose="020B0604020202020204" pitchFamily="34" charset="0"/>
              <a:buChar char="•"/>
            </a:pPr>
            <a:r>
              <a:rPr lang="en-NZ" dirty="0"/>
              <a:t>The </a:t>
            </a:r>
            <a:r>
              <a:rPr lang="en-NZ" dirty="0" err="1"/>
              <a:t>Covid</a:t>
            </a:r>
            <a:r>
              <a:rPr lang="en-NZ" dirty="0"/>
              <a:t> response shows how effectively Pacific communities mobilise, given  opportunity and resources</a:t>
            </a:r>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r>
              <a:rPr lang="en-NZ" dirty="0"/>
              <a:t>What would ‘By Pacific, For Pacific’ Smokefree2025 community action look like?</a:t>
            </a:r>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r>
              <a:rPr lang="en-NZ" dirty="0"/>
              <a:t>‘By Māori, for Māori’ </a:t>
            </a:r>
            <a:r>
              <a:rPr lang="en-NZ" dirty="0" err="1"/>
              <a:t>Auahi</a:t>
            </a:r>
            <a:r>
              <a:rPr lang="en-NZ" dirty="0"/>
              <a:t> Kore community action provides an example…</a:t>
            </a:r>
          </a:p>
        </p:txBody>
      </p:sp>
    </p:spTree>
    <p:extLst>
      <p:ext uri="{BB962C8B-B14F-4D97-AF65-F5344CB8AC3E}">
        <p14:creationId xmlns:p14="http://schemas.microsoft.com/office/powerpoint/2010/main" val="751040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9BB6F-F127-4663-A709-C1745778ECE5}"/>
              </a:ext>
            </a:extLst>
          </p:cNvPr>
          <p:cNvSpPr>
            <a:spLocks noGrp="1"/>
          </p:cNvSpPr>
          <p:nvPr>
            <p:ph type="title"/>
          </p:nvPr>
        </p:nvSpPr>
        <p:spPr/>
        <p:txBody>
          <a:bodyPr/>
          <a:lstStyle/>
          <a:p>
            <a:r>
              <a:rPr lang="en-NZ" dirty="0"/>
              <a:t>Conclusions &amp; Recommendations (1)</a:t>
            </a:r>
          </a:p>
        </p:txBody>
      </p:sp>
      <p:sp>
        <p:nvSpPr>
          <p:cNvPr id="4" name="Text Placeholder 3">
            <a:extLst>
              <a:ext uri="{FF2B5EF4-FFF2-40B4-BE49-F238E27FC236}">
                <a16:creationId xmlns:a16="http://schemas.microsoft.com/office/drawing/2014/main" id="{771C5818-6C38-48A0-B2E2-3C010BBE48D9}"/>
              </a:ext>
            </a:extLst>
          </p:cNvPr>
          <p:cNvSpPr>
            <a:spLocks noGrp="1"/>
          </p:cNvSpPr>
          <p:nvPr>
            <p:ph type="body" sz="quarter" idx="21"/>
          </p:nvPr>
        </p:nvSpPr>
        <p:spPr>
          <a:xfrm>
            <a:off x="542925" y="1303020"/>
            <a:ext cx="7972425" cy="3231085"/>
          </a:xfrm>
        </p:spPr>
        <p:txBody>
          <a:bodyPr/>
          <a:lstStyle/>
          <a:p>
            <a:pPr marL="342900" lvl="0" indent="-342900">
              <a:lnSpc>
                <a:spcPts val="1600"/>
              </a:lnSpc>
              <a:spcAft>
                <a:spcPts val="300"/>
              </a:spcAft>
              <a:buFont typeface="+mj-lt"/>
              <a:buAutoNum type="arabicPeriod"/>
              <a:tabLst>
                <a:tab pos="228600" algn="l"/>
              </a:tabLst>
            </a:pPr>
            <a:endParaRPr lang="en-US" sz="1800" dirty="0">
              <a:solidFill>
                <a:srgbClr val="666660"/>
              </a:solidFill>
              <a:ea typeface="Arial" panose="020B0604020202020204" pitchFamily="34" charset="0"/>
            </a:endParaRPr>
          </a:p>
          <a:p>
            <a:pPr marL="342900" indent="-342900">
              <a:lnSpc>
                <a:spcPts val="1600"/>
              </a:lnSpc>
              <a:spcAft>
                <a:spcPts val="300"/>
              </a:spcAft>
              <a:buFont typeface="+mj-lt"/>
              <a:buAutoNum type="arabicPeriod"/>
              <a:tabLst>
                <a:tab pos="228600" algn="l"/>
              </a:tabLst>
            </a:pPr>
            <a:r>
              <a:rPr lang="en-NZ" sz="1800" dirty="0">
                <a:ea typeface="Arial" panose="020B0604020202020204" pitchFamily="34" charset="0"/>
              </a:rPr>
              <a:t>New Zealand tobacco control research and practice needs to reflect the important differences between Pacific ethnicities </a:t>
            </a:r>
          </a:p>
          <a:p>
            <a:pPr marL="342900" lvl="0" indent="-342900">
              <a:lnSpc>
                <a:spcPts val="1600"/>
              </a:lnSpc>
              <a:spcAft>
                <a:spcPts val="300"/>
              </a:spcAft>
              <a:buFont typeface="+mj-lt"/>
              <a:buAutoNum type="arabicPeriod"/>
              <a:tabLst>
                <a:tab pos="228600" algn="l"/>
              </a:tabLst>
            </a:pPr>
            <a:r>
              <a:rPr lang="en-US" sz="1800" dirty="0">
                <a:solidFill>
                  <a:srgbClr val="666660"/>
                </a:solidFill>
                <a:ea typeface="Arial" panose="020B0604020202020204" pitchFamily="34" charset="0"/>
              </a:rPr>
              <a:t>Lack of recent progress is concerning. A renewed focus on smoking prevention is urgently needed. </a:t>
            </a:r>
          </a:p>
          <a:p>
            <a:pPr marL="342900" lvl="0" indent="-342900">
              <a:lnSpc>
                <a:spcPts val="1600"/>
              </a:lnSpc>
              <a:spcAft>
                <a:spcPts val="300"/>
              </a:spcAft>
              <a:buFont typeface="+mj-lt"/>
              <a:buAutoNum type="arabicPeriod"/>
              <a:tabLst>
                <a:tab pos="228600" algn="l"/>
              </a:tabLst>
            </a:pPr>
            <a:r>
              <a:rPr lang="en-US" sz="1800" dirty="0">
                <a:solidFill>
                  <a:srgbClr val="666660"/>
                </a:solidFill>
                <a:ea typeface="Arial" panose="020B0604020202020204" pitchFamily="34" charset="0"/>
              </a:rPr>
              <a:t>Initiatives to promote </a:t>
            </a:r>
            <a:r>
              <a:rPr lang="en-US" sz="1800" dirty="0" err="1">
                <a:solidFill>
                  <a:srgbClr val="666660"/>
                </a:solidFill>
                <a:ea typeface="Arial" panose="020B0604020202020204" pitchFamily="34" charset="0"/>
              </a:rPr>
              <a:t>smokefree</a:t>
            </a:r>
            <a:r>
              <a:rPr lang="en-US" sz="1800" dirty="0">
                <a:solidFill>
                  <a:srgbClr val="666660"/>
                </a:solidFill>
                <a:ea typeface="Arial" panose="020B0604020202020204" pitchFamily="34" charset="0"/>
              </a:rPr>
              <a:t> homes and cars should be a prevention priority.</a:t>
            </a:r>
            <a:endParaRPr lang="en-NZ" sz="1800" dirty="0">
              <a:solidFill>
                <a:prstClr val="black">
                  <a:lumMod val="65000"/>
                  <a:lumOff val="35000"/>
                </a:prstClr>
              </a:solidFill>
              <a:ea typeface="Arial" panose="020B0604020202020204" pitchFamily="34" charset="0"/>
            </a:endParaRPr>
          </a:p>
          <a:p>
            <a:pPr marL="342900" lvl="0" indent="-342900">
              <a:lnSpc>
                <a:spcPts val="1600"/>
              </a:lnSpc>
              <a:spcAft>
                <a:spcPts val="300"/>
              </a:spcAft>
              <a:buFont typeface="+mj-lt"/>
              <a:buAutoNum type="arabicPeriod"/>
              <a:tabLst>
                <a:tab pos="228600" algn="l"/>
              </a:tabLst>
            </a:pPr>
            <a:r>
              <a:rPr lang="en-US" sz="1800" dirty="0">
                <a:ea typeface="Arial" panose="020B0604020202020204" pitchFamily="34" charset="0"/>
              </a:rPr>
              <a:t>Greater investment is needed in ‘By Pacific, for Pacific’ community action to achieve Pacific </a:t>
            </a:r>
            <a:r>
              <a:rPr lang="en-US" sz="1800" dirty="0" err="1">
                <a:ea typeface="Arial" panose="020B0604020202020204" pitchFamily="34" charset="0"/>
              </a:rPr>
              <a:t>Smokefree</a:t>
            </a:r>
            <a:r>
              <a:rPr lang="en-US" sz="1800" dirty="0">
                <a:ea typeface="Arial" panose="020B0604020202020204" pitchFamily="34" charset="0"/>
              </a:rPr>
              <a:t> aspirations</a:t>
            </a:r>
          </a:p>
          <a:p>
            <a:pPr marL="342900" indent="-342900">
              <a:buFont typeface="+mj-lt"/>
              <a:buAutoNum type="arabicPeriod"/>
            </a:pPr>
            <a:r>
              <a:rPr lang="en-US" sz="1800" dirty="0">
                <a:ea typeface="Arial" panose="020B0604020202020204" pitchFamily="34" charset="0"/>
              </a:rPr>
              <a:t>The need is greatest in Cook Island Māori communities, who may require greater support to achieve equity of outcomes.</a:t>
            </a:r>
            <a:r>
              <a:rPr lang="en-NZ" sz="1600" dirty="0">
                <a:ea typeface="Arial" panose="020B0604020202020204" pitchFamily="34" charset="0"/>
              </a:rPr>
              <a:t> </a:t>
            </a:r>
            <a:endParaRPr lang="en-NZ" dirty="0"/>
          </a:p>
        </p:txBody>
      </p:sp>
      <p:sp>
        <p:nvSpPr>
          <p:cNvPr id="5" name="Slide Number Placeholder 4">
            <a:extLst>
              <a:ext uri="{FF2B5EF4-FFF2-40B4-BE49-F238E27FC236}">
                <a16:creationId xmlns:a16="http://schemas.microsoft.com/office/drawing/2014/main" id="{00D853D6-5ABB-4ED2-8E0E-23F1ECF038EC}"/>
              </a:ext>
            </a:extLst>
          </p:cNvPr>
          <p:cNvSpPr>
            <a:spLocks noGrp="1"/>
          </p:cNvSpPr>
          <p:nvPr>
            <p:ph type="sldNum" sz="quarter" idx="4"/>
          </p:nvPr>
        </p:nvSpPr>
        <p:spPr/>
        <p:txBody>
          <a:bodyPr/>
          <a:lstStyle/>
          <a:p>
            <a:fld id="{9445717F-2858-4043-A9CA-B2273EB60975}" type="slidenum">
              <a:rPr lang="en-US" smtClean="0"/>
              <a:pPr/>
              <a:t>13</a:t>
            </a:fld>
            <a:endParaRPr lang="en-US" dirty="0"/>
          </a:p>
        </p:txBody>
      </p:sp>
    </p:spTree>
    <p:extLst>
      <p:ext uri="{BB962C8B-B14F-4D97-AF65-F5344CB8AC3E}">
        <p14:creationId xmlns:p14="http://schemas.microsoft.com/office/powerpoint/2010/main" val="2681577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4F7CF-CF77-4497-A01B-3094B8C3610C}"/>
              </a:ext>
            </a:extLst>
          </p:cNvPr>
          <p:cNvSpPr>
            <a:spLocks noGrp="1"/>
          </p:cNvSpPr>
          <p:nvPr>
            <p:ph type="title"/>
          </p:nvPr>
        </p:nvSpPr>
        <p:spPr/>
        <p:txBody>
          <a:bodyPr/>
          <a:lstStyle/>
          <a:p>
            <a:r>
              <a:rPr lang="en-NZ" dirty="0"/>
              <a:t>Conclusions &amp; Recommendations (2)</a:t>
            </a:r>
          </a:p>
        </p:txBody>
      </p:sp>
      <p:sp>
        <p:nvSpPr>
          <p:cNvPr id="4" name="Text Placeholder 3">
            <a:extLst>
              <a:ext uri="{FF2B5EF4-FFF2-40B4-BE49-F238E27FC236}">
                <a16:creationId xmlns:a16="http://schemas.microsoft.com/office/drawing/2014/main" id="{3710A0A6-A5A2-41E4-8A6D-666AF2E91238}"/>
              </a:ext>
            </a:extLst>
          </p:cNvPr>
          <p:cNvSpPr>
            <a:spLocks noGrp="1"/>
          </p:cNvSpPr>
          <p:nvPr>
            <p:ph type="body" sz="quarter" idx="21"/>
          </p:nvPr>
        </p:nvSpPr>
        <p:spPr/>
        <p:txBody>
          <a:bodyPr/>
          <a:lstStyle/>
          <a:p>
            <a:r>
              <a:rPr lang="en-NZ" dirty="0"/>
              <a:t>6. </a:t>
            </a:r>
            <a:r>
              <a:rPr lang="en-US" sz="1800" dirty="0">
                <a:ea typeface="Arial" panose="020B0604020202020204" pitchFamily="34" charset="0"/>
              </a:rPr>
              <a:t>The impact of the new </a:t>
            </a:r>
            <a:r>
              <a:rPr lang="en-US" sz="1800" dirty="0" err="1">
                <a:ea typeface="Arial" panose="020B0604020202020204" pitchFamily="34" charset="0"/>
              </a:rPr>
              <a:t>Smokefree</a:t>
            </a:r>
            <a:r>
              <a:rPr lang="en-US" sz="1800" dirty="0">
                <a:ea typeface="Arial" panose="020B0604020202020204" pitchFamily="34" charset="0"/>
              </a:rPr>
              <a:t> cars law from Nov 2021 on Pacific peoples should be monitored (including any negative impact of over-policing)</a:t>
            </a:r>
          </a:p>
          <a:p>
            <a:r>
              <a:rPr lang="en-US" sz="1800" dirty="0">
                <a:ea typeface="Arial" panose="020B0604020202020204" pitchFamily="34" charset="0"/>
              </a:rPr>
              <a:t>7. </a:t>
            </a:r>
            <a:r>
              <a:rPr lang="en-US" dirty="0"/>
              <a:t>Ongoing monitoring of youth smoking is needed, in 14-15 year </a:t>
            </a:r>
            <a:r>
              <a:rPr lang="en-US" dirty="0" err="1"/>
              <a:t>olds</a:t>
            </a:r>
            <a:r>
              <a:rPr lang="en-US" dirty="0"/>
              <a:t>, older adolescents and young adults. Surveys need to include boosted Pacific samples.</a:t>
            </a:r>
            <a:endParaRPr lang="en-US" sz="1800" dirty="0">
              <a:ea typeface="Arial" panose="020B0604020202020204" pitchFamily="34" charset="0"/>
            </a:endParaRPr>
          </a:p>
          <a:p>
            <a:r>
              <a:rPr lang="en-US" sz="1800" dirty="0"/>
              <a:t>8. </a:t>
            </a:r>
            <a:r>
              <a:rPr lang="en-US" dirty="0"/>
              <a:t>Upstream factors are important. Need to improve living and working conditions and remove structural barriers that disadvantage Pacific peoples. This will support the Smokefree2025 goal and the wellbeing aspirations of Pacific peoples.</a:t>
            </a:r>
            <a:endParaRPr lang="en-NZ" dirty="0"/>
          </a:p>
        </p:txBody>
      </p:sp>
      <p:sp>
        <p:nvSpPr>
          <p:cNvPr id="5" name="Slide Number Placeholder 4">
            <a:extLst>
              <a:ext uri="{FF2B5EF4-FFF2-40B4-BE49-F238E27FC236}">
                <a16:creationId xmlns:a16="http://schemas.microsoft.com/office/drawing/2014/main" id="{AEEF9AE4-DCFC-4D4D-B8D1-03DB4ED416E9}"/>
              </a:ext>
            </a:extLst>
          </p:cNvPr>
          <p:cNvSpPr>
            <a:spLocks noGrp="1"/>
          </p:cNvSpPr>
          <p:nvPr>
            <p:ph type="sldNum" sz="quarter" idx="4"/>
          </p:nvPr>
        </p:nvSpPr>
        <p:spPr/>
        <p:txBody>
          <a:bodyPr/>
          <a:lstStyle/>
          <a:p>
            <a:fld id="{9445717F-2858-4043-A9CA-B2273EB60975}" type="slidenum">
              <a:rPr lang="en-US" smtClean="0"/>
              <a:pPr/>
              <a:t>14</a:t>
            </a:fld>
            <a:endParaRPr lang="en-US" dirty="0"/>
          </a:p>
        </p:txBody>
      </p:sp>
    </p:spTree>
    <p:extLst>
      <p:ext uri="{BB962C8B-B14F-4D97-AF65-F5344CB8AC3E}">
        <p14:creationId xmlns:p14="http://schemas.microsoft.com/office/powerpoint/2010/main" val="555666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36E9DFD-2A08-4C3E-B343-A438AB526512}"/>
              </a:ext>
            </a:extLst>
          </p:cNvPr>
          <p:cNvSpPr>
            <a:spLocks noGrp="1"/>
          </p:cNvSpPr>
          <p:nvPr>
            <p:ph type="body" sz="quarter" idx="14"/>
          </p:nvPr>
        </p:nvSpPr>
        <p:spPr/>
        <p:txBody>
          <a:bodyPr/>
          <a:lstStyle/>
          <a:p>
            <a:r>
              <a:rPr lang="en-NZ" dirty="0"/>
              <a:t>Full report available now!</a:t>
            </a:r>
          </a:p>
          <a:p>
            <a:pPr algn="ctr"/>
            <a:r>
              <a:rPr lang="en-NZ" dirty="0">
                <a:solidFill>
                  <a:srgbClr val="FFC000"/>
                </a:solidFill>
                <a:hlinkClick r:id="rId2">
                  <a:extLst>
                    <a:ext uri="{A12FA001-AC4F-418D-AE19-62706E023703}">
                      <ahyp:hlinkClr xmlns:ahyp="http://schemas.microsoft.com/office/drawing/2018/hyperlinkcolor" val="tx"/>
                    </a:ext>
                  </a:extLst>
                </a:hlinkClick>
              </a:rPr>
              <a:t>www.ASPIRE2025.org.nz</a:t>
            </a:r>
            <a:r>
              <a:rPr lang="en-NZ" dirty="0">
                <a:solidFill>
                  <a:srgbClr val="FFC000"/>
                </a:solidFill>
              </a:rPr>
              <a:t> </a:t>
            </a:r>
          </a:p>
          <a:p>
            <a:endParaRPr lang="en-NZ" dirty="0"/>
          </a:p>
          <a:p>
            <a:endParaRPr lang="en-NZ" dirty="0"/>
          </a:p>
        </p:txBody>
      </p:sp>
    </p:spTree>
    <p:extLst>
      <p:ext uri="{BB962C8B-B14F-4D97-AF65-F5344CB8AC3E}">
        <p14:creationId xmlns:p14="http://schemas.microsoft.com/office/powerpoint/2010/main" val="2189684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7A7703-FAED-48D8-A41A-6934EDB4CC40}"/>
              </a:ext>
            </a:extLst>
          </p:cNvPr>
          <p:cNvSpPr>
            <a:spLocks noGrp="1"/>
          </p:cNvSpPr>
          <p:nvPr>
            <p:ph type="title"/>
          </p:nvPr>
        </p:nvSpPr>
        <p:spPr/>
        <p:txBody>
          <a:bodyPr/>
          <a:lstStyle/>
          <a:p>
            <a:r>
              <a:rPr lang="en-NZ" dirty="0"/>
              <a:t>About the report</a:t>
            </a:r>
          </a:p>
        </p:txBody>
      </p:sp>
      <p:sp>
        <p:nvSpPr>
          <p:cNvPr id="7" name="Text Placeholder 6">
            <a:extLst>
              <a:ext uri="{FF2B5EF4-FFF2-40B4-BE49-F238E27FC236}">
                <a16:creationId xmlns:a16="http://schemas.microsoft.com/office/drawing/2014/main" id="{2E78429F-C584-4B22-9EA5-9C3C6F6C462C}"/>
              </a:ext>
            </a:extLst>
          </p:cNvPr>
          <p:cNvSpPr>
            <a:spLocks noGrp="1"/>
          </p:cNvSpPr>
          <p:nvPr>
            <p:ph type="body" sz="quarter" idx="21"/>
          </p:nvPr>
        </p:nvSpPr>
        <p:spPr/>
        <p:txBody>
          <a:bodyPr/>
          <a:lstStyle/>
          <a:p>
            <a:pPr marL="285750" indent="-285750">
              <a:buFont typeface="Arial" panose="020B0604020202020204" pitchFamily="34" charset="0"/>
              <a:buChar char="•"/>
            </a:pPr>
            <a:r>
              <a:rPr lang="en-NZ" dirty="0"/>
              <a:t>Available at </a:t>
            </a:r>
            <a:r>
              <a:rPr lang="en-NZ" dirty="0">
                <a:hlinkClick r:id="rId3"/>
              </a:rPr>
              <a:t>www.ASPIRE2025.org.nz</a:t>
            </a:r>
            <a:r>
              <a:rPr lang="en-NZ" dirty="0"/>
              <a:t> </a:t>
            </a:r>
          </a:p>
          <a:p>
            <a:endParaRPr lang="en-NZ" dirty="0"/>
          </a:p>
          <a:p>
            <a:pPr marL="285750" indent="-285750">
              <a:buFont typeface="Arial" panose="020B0604020202020204" pitchFamily="34" charset="0"/>
              <a:buChar char="•"/>
            </a:pPr>
            <a:r>
              <a:rPr lang="en-NZ" dirty="0"/>
              <a:t>Data is from the annual ASH Year 10 Snapshot survey</a:t>
            </a:r>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r>
              <a:rPr lang="en-NZ" dirty="0"/>
              <a:t>Report has 2 components</a:t>
            </a:r>
          </a:p>
          <a:p>
            <a:pPr marL="800100" lvl="1" indent="-285750"/>
            <a:r>
              <a:rPr lang="en-NZ" dirty="0"/>
              <a:t>Updated trends by Pacific ethnicity, provided by ASH</a:t>
            </a:r>
          </a:p>
          <a:p>
            <a:pPr marL="800100" lvl="1" indent="-285750"/>
            <a:r>
              <a:rPr lang="en-NZ" dirty="0"/>
              <a:t>Detailed findings about risk factors, conducted 2017 by ASPIRE researchers</a:t>
            </a:r>
          </a:p>
          <a:p>
            <a:endParaRPr lang="en-NZ" dirty="0"/>
          </a:p>
          <a:p>
            <a:pPr marL="285750" indent="-285750">
              <a:buFont typeface="Arial" panose="020B0604020202020204" pitchFamily="34" charset="0"/>
              <a:buChar char="•"/>
            </a:pPr>
            <a:r>
              <a:rPr lang="en-NZ" dirty="0"/>
              <a:t>Focus on: Samoan, Cook Island Māori, Tongan, Niuean adolescents (14-15 years old)</a:t>
            </a:r>
          </a:p>
        </p:txBody>
      </p:sp>
    </p:spTree>
    <p:extLst>
      <p:ext uri="{BB962C8B-B14F-4D97-AF65-F5344CB8AC3E}">
        <p14:creationId xmlns:p14="http://schemas.microsoft.com/office/powerpoint/2010/main" val="1994217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10AD-9DF0-4F51-9AB2-9A7FB71238C1}"/>
              </a:ext>
            </a:extLst>
          </p:cNvPr>
          <p:cNvSpPr>
            <a:spLocks noGrp="1"/>
          </p:cNvSpPr>
          <p:nvPr>
            <p:ph type="title"/>
          </p:nvPr>
        </p:nvSpPr>
        <p:spPr/>
        <p:txBody>
          <a:bodyPr/>
          <a:lstStyle/>
          <a:p>
            <a:r>
              <a:rPr lang="en-NZ" dirty="0"/>
              <a:t>Methods</a:t>
            </a:r>
          </a:p>
        </p:txBody>
      </p:sp>
      <p:sp>
        <p:nvSpPr>
          <p:cNvPr id="4" name="Text Placeholder 3">
            <a:extLst>
              <a:ext uri="{FF2B5EF4-FFF2-40B4-BE49-F238E27FC236}">
                <a16:creationId xmlns:a16="http://schemas.microsoft.com/office/drawing/2014/main" id="{547A09F4-C1C6-4D9C-90D8-5DA368A9092C}"/>
              </a:ext>
            </a:extLst>
          </p:cNvPr>
          <p:cNvSpPr>
            <a:spLocks noGrp="1"/>
          </p:cNvSpPr>
          <p:nvPr>
            <p:ph type="body" sz="quarter" idx="21"/>
          </p:nvPr>
        </p:nvSpPr>
        <p:spPr>
          <a:xfrm>
            <a:off x="492821" y="1152204"/>
            <a:ext cx="7972425" cy="3024909"/>
          </a:xfrm>
        </p:spPr>
        <p:txBody>
          <a:bodyPr/>
          <a:lstStyle/>
          <a:p>
            <a:r>
              <a:rPr lang="en-NZ" dirty="0"/>
              <a:t>ASH Snapshot survey data. Participants = Year 10 students (14-15 years) </a:t>
            </a:r>
          </a:p>
          <a:p>
            <a:r>
              <a:rPr lang="en-NZ" dirty="0"/>
              <a:t>N=20,000 – 30,000 students per year. </a:t>
            </a:r>
          </a:p>
          <a:p>
            <a:endParaRPr lang="en-NZ" dirty="0"/>
          </a:p>
          <a:p>
            <a:r>
              <a:rPr lang="en-NZ" b="1" dirty="0"/>
              <a:t>Trend graphs</a:t>
            </a:r>
            <a:r>
              <a:rPr lang="en-NZ" dirty="0"/>
              <a:t>: </a:t>
            </a:r>
          </a:p>
          <a:p>
            <a:r>
              <a:rPr lang="en-NZ" dirty="0"/>
              <a:t>ASH prioritisation: NZ Māori&gt;Samoan&gt;Cook Is Māori&gt;Tongan&gt;Niuean&gt;NMNP. </a:t>
            </a:r>
          </a:p>
          <a:p>
            <a:r>
              <a:rPr lang="en-NZ" dirty="0"/>
              <a:t>NB: those who also identify both Māori &amp; Pacific were NOT included in Pacific groups for trend graphs</a:t>
            </a:r>
          </a:p>
          <a:p>
            <a:r>
              <a:rPr lang="en-NZ" dirty="0"/>
              <a:t>Data were averaged across 2 years to decreased ‘noise’ </a:t>
            </a:r>
          </a:p>
          <a:p>
            <a:endParaRPr lang="en-NZ" dirty="0"/>
          </a:p>
          <a:p>
            <a:r>
              <a:rPr lang="en-NZ" b="1" dirty="0"/>
              <a:t>Risk factor analysis</a:t>
            </a:r>
          </a:p>
          <a:p>
            <a:r>
              <a:rPr lang="en-NZ" dirty="0"/>
              <a:t>Those with dual Māori-Pacific identity ARE included in risk factor analysis</a:t>
            </a:r>
          </a:p>
          <a:p>
            <a:r>
              <a:rPr lang="en-NZ" dirty="0"/>
              <a:t>Prioritisation used: Niuean&gt;Tongan&gt; Cook Is Māori&gt;Samoan&gt;NMNP</a:t>
            </a:r>
          </a:p>
          <a:p>
            <a:endParaRPr lang="en-NZ" dirty="0"/>
          </a:p>
        </p:txBody>
      </p:sp>
      <p:sp>
        <p:nvSpPr>
          <p:cNvPr id="5" name="Slide Number Placeholder 4">
            <a:extLst>
              <a:ext uri="{FF2B5EF4-FFF2-40B4-BE49-F238E27FC236}">
                <a16:creationId xmlns:a16="http://schemas.microsoft.com/office/drawing/2014/main" id="{D94A70B1-E992-4AD3-A574-08321FF9FA60}"/>
              </a:ext>
            </a:extLst>
          </p:cNvPr>
          <p:cNvSpPr>
            <a:spLocks noGrp="1"/>
          </p:cNvSpPr>
          <p:nvPr>
            <p:ph type="sldNum" sz="quarter" idx="4"/>
          </p:nvPr>
        </p:nvSpPr>
        <p:spPr/>
        <p:txBody>
          <a:bodyPr/>
          <a:lstStyle/>
          <a:p>
            <a:fld id="{9445717F-2858-4043-A9CA-B2273EB60975}" type="slidenum">
              <a:rPr lang="en-US" smtClean="0"/>
              <a:pPr/>
              <a:t>3</a:t>
            </a:fld>
            <a:endParaRPr lang="en-US" dirty="0"/>
          </a:p>
        </p:txBody>
      </p:sp>
    </p:spTree>
    <p:extLst>
      <p:ext uri="{BB962C8B-B14F-4D97-AF65-F5344CB8AC3E}">
        <p14:creationId xmlns:p14="http://schemas.microsoft.com/office/powerpoint/2010/main" val="3505145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6AF10A-519C-0340-A440-592F2FD4EB9C}"/>
              </a:ext>
            </a:extLst>
          </p:cNvPr>
          <p:cNvSpPr>
            <a:spLocks noGrp="1"/>
          </p:cNvSpPr>
          <p:nvPr>
            <p:ph type="sldNum" sz="quarter" idx="4"/>
          </p:nvPr>
        </p:nvSpPr>
        <p:spPr>
          <a:xfrm>
            <a:off x="6845538" y="4767264"/>
            <a:ext cx="2057400" cy="273844"/>
          </a:xfrm>
        </p:spPr>
        <p:txBody>
          <a:bodyPr/>
          <a:lstStyle/>
          <a:p>
            <a:fld id="{BF708BCB-E3AE-2E4E-95DA-B25672A094CF}" type="slidenum">
              <a:rPr lang="en-US" smtClean="0"/>
              <a:pPr/>
              <a:t>4</a:t>
            </a:fld>
            <a:endParaRPr lang="en-US" dirty="0"/>
          </a:p>
        </p:txBody>
      </p:sp>
      <p:sp>
        <p:nvSpPr>
          <p:cNvPr id="3" name="Title 2">
            <a:extLst>
              <a:ext uri="{FF2B5EF4-FFF2-40B4-BE49-F238E27FC236}">
                <a16:creationId xmlns:a16="http://schemas.microsoft.com/office/drawing/2014/main" id="{5173A586-A44A-374C-A89E-9F87BDF00EFA}"/>
              </a:ext>
            </a:extLst>
          </p:cNvPr>
          <p:cNvSpPr>
            <a:spLocks noGrp="1"/>
          </p:cNvSpPr>
          <p:nvPr>
            <p:ph type="title"/>
          </p:nvPr>
        </p:nvSpPr>
        <p:spPr/>
        <p:txBody>
          <a:bodyPr/>
          <a:lstStyle/>
          <a:p>
            <a:r>
              <a:rPr lang="en-US" sz="2800" dirty="0"/>
              <a:t>Increasingly, 14-15 year </a:t>
            </a:r>
            <a:r>
              <a:rPr lang="en-US" sz="2800" dirty="0" err="1"/>
              <a:t>olds</a:t>
            </a:r>
            <a:r>
              <a:rPr lang="en-US" sz="2800" dirty="0"/>
              <a:t> are </a:t>
            </a:r>
            <a:r>
              <a:rPr lang="en-US" sz="2800" dirty="0" err="1"/>
              <a:t>smokefree</a:t>
            </a:r>
            <a:endParaRPr lang="en-US" sz="2800" dirty="0"/>
          </a:p>
        </p:txBody>
      </p:sp>
      <p:sp>
        <p:nvSpPr>
          <p:cNvPr id="4" name="Text Placeholder 3">
            <a:extLst>
              <a:ext uri="{FF2B5EF4-FFF2-40B4-BE49-F238E27FC236}">
                <a16:creationId xmlns:a16="http://schemas.microsoft.com/office/drawing/2014/main" id="{988106D2-0B9D-2C4F-9890-F9F746FE51F0}"/>
              </a:ext>
            </a:extLst>
          </p:cNvPr>
          <p:cNvSpPr>
            <a:spLocks noGrp="1"/>
          </p:cNvSpPr>
          <p:nvPr>
            <p:ph type="body" sz="quarter" idx="20"/>
          </p:nvPr>
        </p:nvSpPr>
        <p:spPr>
          <a:xfrm>
            <a:off x="553102" y="1355801"/>
            <a:ext cx="8089857" cy="260350"/>
          </a:xfrm>
        </p:spPr>
        <p:txBody>
          <a:bodyPr/>
          <a:lstStyle/>
          <a:p>
            <a:r>
              <a:rPr lang="en-US" sz="1800" i="1" dirty="0">
                <a:ea typeface="Arial" panose="020B0604020202020204" pitchFamily="34" charset="0"/>
              </a:rPr>
              <a:t>Proportion (%) of Year 10 students who have NEVER smoked, 2004-2019</a:t>
            </a:r>
            <a:endParaRPr lang="en-US" dirty="0"/>
          </a:p>
        </p:txBody>
      </p:sp>
      <p:graphicFrame>
        <p:nvGraphicFramePr>
          <p:cNvPr id="7" name="Chart 6">
            <a:extLst>
              <a:ext uri="{FF2B5EF4-FFF2-40B4-BE49-F238E27FC236}">
                <a16:creationId xmlns:a16="http://schemas.microsoft.com/office/drawing/2014/main" id="{EC6ED64B-88BD-40E2-8743-F42CA06D2713}"/>
              </a:ext>
            </a:extLst>
          </p:cNvPr>
          <p:cNvGraphicFramePr/>
          <p:nvPr>
            <p:extLst>
              <p:ext uri="{D42A27DB-BD31-4B8C-83A1-F6EECF244321}">
                <p14:modId xmlns:p14="http://schemas.microsoft.com/office/powerpoint/2010/main" val="1771378783"/>
              </p:ext>
            </p:extLst>
          </p:nvPr>
        </p:nvGraphicFramePr>
        <p:xfrm>
          <a:off x="1437968" y="1806677"/>
          <a:ext cx="5316793" cy="32344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493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A0C18E-824F-284F-904C-1D82011EE7EC}"/>
              </a:ext>
            </a:extLst>
          </p:cNvPr>
          <p:cNvSpPr>
            <a:spLocks noGrp="1"/>
          </p:cNvSpPr>
          <p:nvPr>
            <p:ph type="sldNum" sz="quarter" idx="4"/>
          </p:nvPr>
        </p:nvSpPr>
        <p:spPr>
          <a:xfrm>
            <a:off x="6845538" y="4767264"/>
            <a:ext cx="2057400" cy="273844"/>
          </a:xfrm>
        </p:spPr>
        <p:txBody>
          <a:bodyPr/>
          <a:lstStyle/>
          <a:p>
            <a:fld id="{BF708BCB-E3AE-2E4E-95DA-B25672A094CF}" type="slidenum">
              <a:rPr lang="en-US" smtClean="0"/>
              <a:pPr/>
              <a:t>5</a:t>
            </a:fld>
            <a:endParaRPr lang="en-US" dirty="0"/>
          </a:p>
        </p:txBody>
      </p:sp>
      <p:sp>
        <p:nvSpPr>
          <p:cNvPr id="3" name="Title 2">
            <a:extLst>
              <a:ext uri="{FF2B5EF4-FFF2-40B4-BE49-F238E27FC236}">
                <a16:creationId xmlns:a16="http://schemas.microsoft.com/office/drawing/2014/main" id="{714FE1E7-B591-474C-95A9-68305692C64D}"/>
              </a:ext>
            </a:extLst>
          </p:cNvPr>
          <p:cNvSpPr>
            <a:spLocks noGrp="1"/>
          </p:cNvSpPr>
          <p:nvPr>
            <p:ph type="title"/>
          </p:nvPr>
        </p:nvSpPr>
        <p:spPr>
          <a:xfrm>
            <a:off x="543923" y="802025"/>
            <a:ext cx="7971766" cy="379161"/>
          </a:xfrm>
        </p:spPr>
        <p:txBody>
          <a:bodyPr/>
          <a:lstStyle/>
          <a:p>
            <a:r>
              <a:rPr lang="en-US" dirty="0"/>
              <a:t>Regular smoking is lower than in 2004, but lack of recent progress is concerning</a:t>
            </a:r>
          </a:p>
        </p:txBody>
      </p:sp>
      <p:sp>
        <p:nvSpPr>
          <p:cNvPr id="4" name="Text Placeholder 3">
            <a:extLst>
              <a:ext uri="{FF2B5EF4-FFF2-40B4-BE49-F238E27FC236}">
                <a16:creationId xmlns:a16="http://schemas.microsoft.com/office/drawing/2014/main" id="{20826EC9-26C5-4044-B8D4-CA549C7FD586}"/>
              </a:ext>
            </a:extLst>
          </p:cNvPr>
          <p:cNvSpPr>
            <a:spLocks noGrp="1"/>
          </p:cNvSpPr>
          <p:nvPr>
            <p:ph type="body" sz="quarter" idx="20"/>
          </p:nvPr>
        </p:nvSpPr>
        <p:spPr>
          <a:xfrm>
            <a:off x="233378" y="1602081"/>
            <a:ext cx="8592855" cy="260350"/>
          </a:xfrm>
        </p:spPr>
        <p:txBody>
          <a:bodyPr/>
          <a:lstStyle/>
          <a:p>
            <a:r>
              <a:rPr lang="en-US" sz="1800" i="1" dirty="0">
                <a:ea typeface="Arial" panose="020B0604020202020204" pitchFamily="34" charset="0"/>
              </a:rPr>
              <a:t>Regular smoking prevalence (%) in Year 10 students by ethnicity, 2004 - 2019</a:t>
            </a:r>
            <a:endParaRPr lang="en-US" sz="1800" dirty="0"/>
          </a:p>
        </p:txBody>
      </p:sp>
      <p:graphicFrame>
        <p:nvGraphicFramePr>
          <p:cNvPr id="7" name="Chart 6">
            <a:extLst>
              <a:ext uri="{FF2B5EF4-FFF2-40B4-BE49-F238E27FC236}">
                <a16:creationId xmlns:a16="http://schemas.microsoft.com/office/drawing/2014/main" id="{77F01D4A-FF87-456F-90B9-A06F4E2E4843}"/>
              </a:ext>
            </a:extLst>
          </p:cNvPr>
          <p:cNvGraphicFramePr/>
          <p:nvPr>
            <p:extLst>
              <p:ext uri="{D42A27DB-BD31-4B8C-83A1-F6EECF244321}">
                <p14:modId xmlns:p14="http://schemas.microsoft.com/office/powerpoint/2010/main" val="589849404"/>
              </p:ext>
            </p:extLst>
          </p:nvPr>
        </p:nvGraphicFramePr>
        <p:xfrm>
          <a:off x="1612952" y="1976284"/>
          <a:ext cx="5045946" cy="30648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9652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F78CA-D751-4C9A-8262-93A7504ECC54}"/>
              </a:ext>
            </a:extLst>
          </p:cNvPr>
          <p:cNvSpPr>
            <a:spLocks noGrp="1"/>
          </p:cNvSpPr>
          <p:nvPr>
            <p:ph type="title"/>
          </p:nvPr>
        </p:nvSpPr>
        <p:spPr>
          <a:xfrm>
            <a:off x="523124" y="816506"/>
            <a:ext cx="7971766" cy="379161"/>
          </a:xfrm>
        </p:spPr>
        <p:txBody>
          <a:bodyPr/>
          <a:lstStyle/>
          <a:p>
            <a:r>
              <a:rPr lang="en-NZ" dirty="0"/>
              <a:t>Daily smoking is lower than in 2004, but progress has stalled</a:t>
            </a:r>
          </a:p>
        </p:txBody>
      </p:sp>
      <p:sp>
        <p:nvSpPr>
          <p:cNvPr id="3" name="Text Placeholder 2">
            <a:extLst>
              <a:ext uri="{FF2B5EF4-FFF2-40B4-BE49-F238E27FC236}">
                <a16:creationId xmlns:a16="http://schemas.microsoft.com/office/drawing/2014/main" id="{B5454721-6B00-41B5-8048-50C449EBC691}"/>
              </a:ext>
            </a:extLst>
          </p:cNvPr>
          <p:cNvSpPr>
            <a:spLocks noGrp="1"/>
          </p:cNvSpPr>
          <p:nvPr>
            <p:ph type="body" sz="quarter" idx="20"/>
          </p:nvPr>
        </p:nvSpPr>
        <p:spPr>
          <a:xfrm>
            <a:off x="432148" y="1534605"/>
            <a:ext cx="8209800" cy="312983"/>
          </a:xfrm>
        </p:spPr>
        <p:txBody>
          <a:bodyPr/>
          <a:lstStyle/>
          <a:p>
            <a:r>
              <a:rPr lang="en-US" sz="1800" i="1" dirty="0">
                <a:ea typeface="Arial" panose="020B0604020202020204" pitchFamily="34" charset="0"/>
              </a:rPr>
              <a:t>Daily smoking prevalence (%) in Year 10 students by ethnicity, 2001-2019</a:t>
            </a:r>
            <a:endParaRPr lang="en-NZ" sz="1800" dirty="0"/>
          </a:p>
        </p:txBody>
      </p:sp>
      <p:sp>
        <p:nvSpPr>
          <p:cNvPr id="5" name="Slide Number Placeholder 4">
            <a:extLst>
              <a:ext uri="{FF2B5EF4-FFF2-40B4-BE49-F238E27FC236}">
                <a16:creationId xmlns:a16="http://schemas.microsoft.com/office/drawing/2014/main" id="{38167175-FD8D-4E1D-A2A2-3738C3105938}"/>
              </a:ext>
            </a:extLst>
          </p:cNvPr>
          <p:cNvSpPr>
            <a:spLocks noGrp="1"/>
          </p:cNvSpPr>
          <p:nvPr>
            <p:ph type="sldNum" sz="quarter" idx="4"/>
          </p:nvPr>
        </p:nvSpPr>
        <p:spPr/>
        <p:txBody>
          <a:bodyPr/>
          <a:lstStyle/>
          <a:p>
            <a:fld id="{9445717F-2858-4043-A9CA-B2273EB60975}" type="slidenum">
              <a:rPr lang="en-US" smtClean="0"/>
              <a:pPr/>
              <a:t>6</a:t>
            </a:fld>
            <a:endParaRPr lang="en-US" dirty="0"/>
          </a:p>
        </p:txBody>
      </p:sp>
      <p:graphicFrame>
        <p:nvGraphicFramePr>
          <p:cNvPr id="7" name="Chart 6">
            <a:extLst>
              <a:ext uri="{FF2B5EF4-FFF2-40B4-BE49-F238E27FC236}">
                <a16:creationId xmlns:a16="http://schemas.microsoft.com/office/drawing/2014/main" id="{8900B4F5-D90B-4F5C-96D5-342C1FCF8FC7}"/>
              </a:ext>
            </a:extLst>
          </p:cNvPr>
          <p:cNvGraphicFramePr/>
          <p:nvPr>
            <p:extLst>
              <p:ext uri="{D42A27DB-BD31-4B8C-83A1-F6EECF244321}">
                <p14:modId xmlns:p14="http://schemas.microsoft.com/office/powerpoint/2010/main" val="919832431"/>
              </p:ext>
            </p:extLst>
          </p:nvPr>
        </p:nvGraphicFramePr>
        <p:xfrm>
          <a:off x="1503552" y="1909915"/>
          <a:ext cx="5487183" cy="30588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1288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661C-5842-47B8-B5AB-327F5308B372}"/>
              </a:ext>
            </a:extLst>
          </p:cNvPr>
          <p:cNvSpPr>
            <a:spLocks noGrp="1"/>
          </p:cNvSpPr>
          <p:nvPr>
            <p:ph type="title"/>
          </p:nvPr>
        </p:nvSpPr>
        <p:spPr/>
        <p:txBody>
          <a:bodyPr/>
          <a:lstStyle/>
          <a:p>
            <a:r>
              <a:rPr lang="en-NZ" dirty="0"/>
              <a:t>What explains ethnic differences?</a:t>
            </a:r>
          </a:p>
        </p:txBody>
      </p:sp>
      <p:sp>
        <p:nvSpPr>
          <p:cNvPr id="4" name="Text Placeholder 3">
            <a:extLst>
              <a:ext uri="{FF2B5EF4-FFF2-40B4-BE49-F238E27FC236}">
                <a16:creationId xmlns:a16="http://schemas.microsoft.com/office/drawing/2014/main" id="{C56E5645-3969-4D08-B20B-984EC1A2EF30}"/>
              </a:ext>
            </a:extLst>
          </p:cNvPr>
          <p:cNvSpPr>
            <a:spLocks noGrp="1"/>
          </p:cNvSpPr>
          <p:nvPr>
            <p:ph type="body" sz="quarter" idx="21"/>
          </p:nvPr>
        </p:nvSpPr>
        <p:spPr/>
        <p:txBody>
          <a:bodyPr/>
          <a:lstStyle/>
          <a:p>
            <a:r>
              <a:rPr lang="en-NZ" dirty="0"/>
              <a:t>Differences in adolescent smoking between Pacific ethnicities and NMNP were largely explained by differing exposure to key risk factors:</a:t>
            </a:r>
          </a:p>
          <a:p>
            <a:pPr marL="285750" indent="-285750">
              <a:buFont typeface="Arial" panose="020B0604020202020204" pitchFamily="34" charset="0"/>
              <a:buChar char="•"/>
            </a:pPr>
            <a:r>
              <a:rPr lang="en-NZ" dirty="0"/>
              <a:t>Socioeconomic status (school decile)</a:t>
            </a:r>
          </a:p>
          <a:p>
            <a:pPr marL="285750" indent="-285750">
              <a:buFont typeface="Arial" panose="020B0604020202020204" pitchFamily="34" charset="0"/>
              <a:buChar char="•"/>
            </a:pPr>
            <a:r>
              <a:rPr lang="en-NZ" dirty="0"/>
              <a:t>Parental smoking, especially maternal smoking</a:t>
            </a:r>
          </a:p>
          <a:p>
            <a:pPr marL="285750" indent="-285750">
              <a:buFont typeface="Arial" panose="020B0604020202020204" pitchFamily="34" charset="0"/>
              <a:buChar char="•"/>
            </a:pPr>
            <a:r>
              <a:rPr lang="en-NZ" dirty="0"/>
              <a:t>Exposure to second-hand smoke at home and in cars</a:t>
            </a:r>
          </a:p>
          <a:p>
            <a:pPr marL="285750" indent="-285750">
              <a:buFont typeface="Arial" panose="020B0604020202020204" pitchFamily="34" charset="0"/>
              <a:buChar char="•"/>
            </a:pPr>
            <a:r>
              <a:rPr lang="en-NZ" dirty="0"/>
              <a:t>Older sibling(s), best friend smokes</a:t>
            </a:r>
          </a:p>
          <a:p>
            <a:pPr marL="285750" indent="-285750">
              <a:buFont typeface="Arial" panose="020B0604020202020204" pitchFamily="34" charset="0"/>
              <a:buChar char="•"/>
            </a:pPr>
            <a:endParaRPr lang="en-NZ" dirty="0"/>
          </a:p>
          <a:p>
            <a:r>
              <a:rPr lang="en-NZ" dirty="0"/>
              <a:t>Even after adjusting for the factors above, adolescent smoking in Cook Island Māori remained higher than other ethnicities. </a:t>
            </a:r>
          </a:p>
        </p:txBody>
      </p:sp>
      <p:sp>
        <p:nvSpPr>
          <p:cNvPr id="5" name="Slide Number Placeholder 4">
            <a:extLst>
              <a:ext uri="{FF2B5EF4-FFF2-40B4-BE49-F238E27FC236}">
                <a16:creationId xmlns:a16="http://schemas.microsoft.com/office/drawing/2014/main" id="{22DAE0A7-F5CD-4A92-8B08-4405E74986CC}"/>
              </a:ext>
            </a:extLst>
          </p:cNvPr>
          <p:cNvSpPr>
            <a:spLocks noGrp="1"/>
          </p:cNvSpPr>
          <p:nvPr>
            <p:ph type="sldNum" sz="quarter" idx="4"/>
          </p:nvPr>
        </p:nvSpPr>
        <p:spPr/>
        <p:txBody>
          <a:bodyPr/>
          <a:lstStyle/>
          <a:p>
            <a:fld id="{9445717F-2858-4043-A9CA-B2273EB60975}" type="slidenum">
              <a:rPr lang="en-US" smtClean="0"/>
              <a:pPr/>
              <a:t>7</a:t>
            </a:fld>
            <a:endParaRPr lang="en-US" dirty="0"/>
          </a:p>
        </p:txBody>
      </p:sp>
    </p:spTree>
    <p:extLst>
      <p:ext uri="{BB962C8B-B14F-4D97-AF65-F5344CB8AC3E}">
        <p14:creationId xmlns:p14="http://schemas.microsoft.com/office/powerpoint/2010/main" val="2042690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EDCCE-02FA-459B-A099-FD005C5B7EBF}"/>
              </a:ext>
            </a:extLst>
          </p:cNvPr>
          <p:cNvSpPr>
            <a:spLocks noGrp="1"/>
          </p:cNvSpPr>
          <p:nvPr>
            <p:ph type="title"/>
          </p:nvPr>
        </p:nvSpPr>
        <p:spPr>
          <a:xfrm>
            <a:off x="542925" y="1055190"/>
            <a:ext cx="7971766" cy="379161"/>
          </a:xfrm>
        </p:spPr>
        <p:txBody>
          <a:bodyPr/>
          <a:lstStyle/>
          <a:p>
            <a:r>
              <a:rPr lang="en-US" i="1" dirty="0"/>
              <a:t>Prevalence of regular smoking and association with ethnicity, 2013–15</a:t>
            </a:r>
            <a:br>
              <a:rPr lang="en-NZ" dirty="0"/>
            </a:br>
            <a:endParaRPr lang="en-NZ" dirty="0"/>
          </a:p>
        </p:txBody>
      </p:sp>
      <p:graphicFrame>
        <p:nvGraphicFramePr>
          <p:cNvPr id="6" name="Table 5">
            <a:extLst>
              <a:ext uri="{FF2B5EF4-FFF2-40B4-BE49-F238E27FC236}">
                <a16:creationId xmlns:a16="http://schemas.microsoft.com/office/drawing/2014/main" id="{297A4C21-0739-45A5-80CE-690D23A0F587}"/>
              </a:ext>
            </a:extLst>
          </p:cNvPr>
          <p:cNvGraphicFramePr>
            <a:graphicFrameLocks noGrp="1"/>
          </p:cNvGraphicFramePr>
          <p:nvPr>
            <p:extLst>
              <p:ext uri="{D42A27DB-BD31-4B8C-83A1-F6EECF244321}">
                <p14:modId xmlns:p14="http://schemas.microsoft.com/office/powerpoint/2010/main" val="1445887275"/>
              </p:ext>
            </p:extLst>
          </p:nvPr>
        </p:nvGraphicFramePr>
        <p:xfrm>
          <a:off x="857073" y="1658885"/>
          <a:ext cx="7078165" cy="2876594"/>
        </p:xfrm>
        <a:graphic>
          <a:graphicData uri="http://schemas.openxmlformats.org/drawingml/2006/table">
            <a:tbl>
              <a:tblPr firstRow="1" firstCol="1" bandRow="1">
                <a:tableStyleId>{5C22544A-7EE6-4342-B048-85BDC9FD1C3A}</a:tableStyleId>
              </a:tblPr>
              <a:tblGrid>
                <a:gridCol w="1084461">
                  <a:extLst>
                    <a:ext uri="{9D8B030D-6E8A-4147-A177-3AD203B41FA5}">
                      <a16:colId xmlns:a16="http://schemas.microsoft.com/office/drawing/2014/main" val="3078803150"/>
                    </a:ext>
                  </a:extLst>
                </a:gridCol>
                <a:gridCol w="1108554">
                  <a:extLst>
                    <a:ext uri="{9D8B030D-6E8A-4147-A177-3AD203B41FA5}">
                      <a16:colId xmlns:a16="http://schemas.microsoft.com/office/drawing/2014/main" val="2531334832"/>
                    </a:ext>
                  </a:extLst>
                </a:gridCol>
                <a:gridCol w="1158657">
                  <a:extLst>
                    <a:ext uri="{9D8B030D-6E8A-4147-A177-3AD203B41FA5}">
                      <a16:colId xmlns:a16="http://schemas.microsoft.com/office/drawing/2014/main" val="2507593357"/>
                    </a:ext>
                  </a:extLst>
                </a:gridCol>
                <a:gridCol w="1058450">
                  <a:extLst>
                    <a:ext uri="{9D8B030D-6E8A-4147-A177-3AD203B41FA5}">
                      <a16:colId xmlns:a16="http://schemas.microsoft.com/office/drawing/2014/main" val="1948178735"/>
                    </a:ext>
                  </a:extLst>
                </a:gridCol>
                <a:gridCol w="1196235">
                  <a:extLst>
                    <a:ext uri="{9D8B030D-6E8A-4147-A177-3AD203B41FA5}">
                      <a16:colId xmlns:a16="http://schemas.microsoft.com/office/drawing/2014/main" val="2183986412"/>
                    </a:ext>
                  </a:extLst>
                </a:gridCol>
                <a:gridCol w="1471808">
                  <a:extLst>
                    <a:ext uri="{9D8B030D-6E8A-4147-A177-3AD203B41FA5}">
                      <a16:colId xmlns:a16="http://schemas.microsoft.com/office/drawing/2014/main" val="3977351777"/>
                    </a:ext>
                  </a:extLst>
                </a:gridCol>
              </a:tblGrid>
              <a:tr h="380357">
                <a:tc>
                  <a:txBody>
                    <a:bodyPr/>
                    <a:lstStyle/>
                    <a:p>
                      <a:pPr>
                        <a:lnSpc>
                          <a:spcPts val="1600"/>
                        </a:lnSpc>
                        <a:spcAft>
                          <a:spcPts val="600"/>
                        </a:spcAft>
                      </a:pPr>
                      <a:r>
                        <a:rPr lang="en-US" sz="400" spc="-10">
                          <a:effectLst/>
                        </a:rPr>
                        <a:t> </a:t>
                      </a:r>
                      <a:endParaRPr lang="en-NZ" sz="400">
                        <a:solidFill>
                          <a:srgbClr val="666660"/>
                        </a:solidFill>
                        <a:effectLst/>
                        <a:latin typeface="Arial" panose="020B0604020202020204" pitchFamily="34" charset="0"/>
                        <a:ea typeface="Arial" panose="020B0604020202020204" pitchFamily="34" charset="0"/>
                        <a:cs typeface="Arial" panose="020B0604020202020204" pitchFamily="34" charset="0"/>
                      </a:endParaRPr>
                    </a:p>
                  </a:txBody>
                  <a:tcPr marL="22986" marR="22986" marT="0" marB="0"/>
                </a:tc>
                <a:tc>
                  <a:txBody>
                    <a:bodyPr/>
                    <a:lstStyle/>
                    <a:p>
                      <a:pPr algn="ctr">
                        <a:lnSpc>
                          <a:spcPct val="100000"/>
                        </a:lnSpc>
                        <a:spcAft>
                          <a:spcPts val="600"/>
                        </a:spcAft>
                      </a:pPr>
                      <a:r>
                        <a:rPr lang="en-US" sz="1200" spc="-10" dirty="0">
                          <a:effectLst/>
                          <a:latin typeface="Arial" panose="020B0604020202020204" pitchFamily="34" charset="0"/>
                          <a:cs typeface="Arial" panose="020B0604020202020204" pitchFamily="34" charset="0"/>
                        </a:rPr>
                        <a:t>Unadjusted smoking</a:t>
                      </a:r>
                    </a:p>
                    <a:p>
                      <a:pPr algn="ctr">
                        <a:lnSpc>
                          <a:spcPct val="100000"/>
                        </a:lnSpc>
                        <a:spcAft>
                          <a:spcPts val="600"/>
                        </a:spcAft>
                      </a:pPr>
                      <a:r>
                        <a:rPr lang="en-US" sz="1200" spc="-10" dirty="0">
                          <a:effectLst/>
                          <a:latin typeface="Arial" panose="020B0604020202020204" pitchFamily="34" charset="0"/>
                          <a:cs typeface="Arial" panose="020B0604020202020204" pitchFamily="34" charset="0"/>
                        </a:rPr>
                        <a:t>prevalence</a:t>
                      </a:r>
                      <a:endParaRPr lang="en-NZ" sz="1200" dirty="0">
                        <a:solidFill>
                          <a:srgbClr val="666660"/>
                        </a:solidFill>
                        <a:effectLst/>
                        <a:latin typeface="Arial" panose="020B0604020202020204" pitchFamily="34" charset="0"/>
                        <a:ea typeface="Arial" panose="020B0604020202020204" pitchFamily="34" charset="0"/>
                        <a:cs typeface="Arial" panose="020B0604020202020204" pitchFamily="34" charset="0"/>
                      </a:endParaRPr>
                    </a:p>
                  </a:txBody>
                  <a:tcPr marL="22986" marR="22986" marT="0" marB="0"/>
                </a:tc>
                <a:tc>
                  <a:txBody>
                    <a:bodyPr/>
                    <a:lstStyle/>
                    <a:p>
                      <a:pPr algn="ctr">
                        <a:lnSpc>
                          <a:spcPct val="100000"/>
                        </a:lnSpc>
                        <a:spcAft>
                          <a:spcPts val="600"/>
                        </a:spcAft>
                      </a:pPr>
                      <a:r>
                        <a:rPr lang="en-US" sz="1200" spc="-10" dirty="0">
                          <a:effectLst/>
                          <a:latin typeface="Arial" panose="020B0604020202020204" pitchFamily="34" charset="0"/>
                          <a:cs typeface="Arial" panose="020B0604020202020204" pitchFamily="34" charset="0"/>
                        </a:rPr>
                        <a:t>Unadjusted </a:t>
                      </a:r>
                    </a:p>
                    <a:p>
                      <a:pPr algn="ctr">
                        <a:lnSpc>
                          <a:spcPct val="100000"/>
                        </a:lnSpc>
                        <a:spcAft>
                          <a:spcPts val="600"/>
                        </a:spcAft>
                      </a:pPr>
                      <a:r>
                        <a:rPr lang="en-US" sz="1200" spc="-10" dirty="0">
                          <a:effectLst/>
                          <a:latin typeface="Arial" panose="020B0604020202020204" pitchFamily="34" charset="0"/>
                          <a:cs typeface="Arial" panose="020B0604020202020204" pitchFamily="34" charset="0"/>
                        </a:rPr>
                        <a:t>OR</a:t>
                      </a:r>
                      <a:endParaRPr lang="en-NZ" sz="1200" dirty="0">
                        <a:solidFill>
                          <a:srgbClr val="666660"/>
                        </a:solidFill>
                        <a:effectLst/>
                        <a:latin typeface="Arial" panose="020B0604020202020204" pitchFamily="34" charset="0"/>
                        <a:ea typeface="Arial" panose="020B0604020202020204" pitchFamily="34" charset="0"/>
                        <a:cs typeface="Arial" panose="020B0604020202020204" pitchFamily="34" charset="0"/>
                      </a:endParaRPr>
                    </a:p>
                  </a:txBody>
                  <a:tcPr marL="22986" marR="22986" marT="0" marB="0"/>
                </a:tc>
                <a:tc>
                  <a:txBody>
                    <a:bodyPr/>
                    <a:lstStyle/>
                    <a:p>
                      <a:pPr algn="ctr">
                        <a:lnSpc>
                          <a:spcPct val="100000"/>
                        </a:lnSpc>
                        <a:spcAft>
                          <a:spcPts val="600"/>
                        </a:spcAft>
                      </a:pPr>
                      <a:r>
                        <a:rPr lang="en-US" sz="1200" spc="-10" dirty="0">
                          <a:effectLst/>
                          <a:latin typeface="Arial" panose="020B0604020202020204" pitchFamily="34" charset="0"/>
                          <a:cs typeface="Arial" panose="020B0604020202020204" pitchFamily="34" charset="0"/>
                        </a:rPr>
                        <a:t>95% CI</a:t>
                      </a:r>
                      <a:endParaRPr lang="en-NZ" sz="1200" dirty="0">
                        <a:solidFill>
                          <a:srgbClr val="666660"/>
                        </a:solidFill>
                        <a:effectLst/>
                        <a:latin typeface="Arial" panose="020B0604020202020204" pitchFamily="34" charset="0"/>
                        <a:ea typeface="Arial" panose="020B0604020202020204" pitchFamily="34" charset="0"/>
                        <a:cs typeface="Arial" panose="020B0604020202020204" pitchFamily="34" charset="0"/>
                      </a:endParaRPr>
                    </a:p>
                  </a:txBody>
                  <a:tcPr marL="22986" marR="22986" marT="0" marB="0"/>
                </a:tc>
                <a:tc>
                  <a:txBody>
                    <a:bodyPr/>
                    <a:lstStyle/>
                    <a:p>
                      <a:pPr algn="ctr">
                        <a:lnSpc>
                          <a:spcPct val="100000"/>
                        </a:lnSpc>
                        <a:spcAft>
                          <a:spcPts val="600"/>
                        </a:spcAft>
                      </a:pPr>
                      <a:r>
                        <a:rPr lang="en-US" sz="1200" spc="-10" dirty="0">
                          <a:effectLst/>
                          <a:latin typeface="Arial" panose="020B0604020202020204" pitchFamily="34" charset="0"/>
                          <a:cs typeface="Arial" panose="020B0604020202020204" pitchFamily="34" charset="0"/>
                        </a:rPr>
                        <a:t>Fully</a:t>
                      </a:r>
                      <a:endParaRPr lang="en-NZ" sz="1200" dirty="0">
                        <a:effectLst/>
                        <a:latin typeface="Arial" panose="020B0604020202020204" pitchFamily="34" charset="0"/>
                        <a:cs typeface="Arial" panose="020B0604020202020204" pitchFamily="34" charset="0"/>
                      </a:endParaRPr>
                    </a:p>
                    <a:p>
                      <a:pPr algn="ctr">
                        <a:lnSpc>
                          <a:spcPct val="100000"/>
                        </a:lnSpc>
                        <a:spcAft>
                          <a:spcPts val="600"/>
                        </a:spcAft>
                      </a:pPr>
                      <a:r>
                        <a:rPr lang="en-US" sz="1200" spc="-10" dirty="0">
                          <a:effectLst/>
                          <a:latin typeface="Arial" panose="020B0604020202020204" pitchFamily="34" charset="0"/>
                          <a:cs typeface="Arial" panose="020B0604020202020204" pitchFamily="34" charset="0"/>
                        </a:rPr>
                        <a:t>Adjusted OR*</a:t>
                      </a:r>
                      <a:endParaRPr lang="en-NZ" sz="1200" dirty="0">
                        <a:solidFill>
                          <a:srgbClr val="666660"/>
                        </a:solidFill>
                        <a:effectLst/>
                        <a:latin typeface="Arial" panose="020B0604020202020204" pitchFamily="34" charset="0"/>
                        <a:ea typeface="Arial" panose="020B0604020202020204" pitchFamily="34" charset="0"/>
                        <a:cs typeface="Arial" panose="020B0604020202020204" pitchFamily="34" charset="0"/>
                      </a:endParaRPr>
                    </a:p>
                  </a:txBody>
                  <a:tcPr marL="22986" marR="22986" marT="0" marB="0"/>
                </a:tc>
                <a:tc>
                  <a:txBody>
                    <a:bodyPr/>
                    <a:lstStyle/>
                    <a:p>
                      <a:pPr algn="ctr">
                        <a:lnSpc>
                          <a:spcPct val="100000"/>
                        </a:lnSpc>
                        <a:spcAft>
                          <a:spcPts val="600"/>
                        </a:spcAft>
                      </a:pPr>
                      <a:r>
                        <a:rPr lang="en-US" sz="1200" spc="-10" dirty="0">
                          <a:effectLst/>
                          <a:latin typeface="Arial" panose="020B0604020202020204" pitchFamily="34" charset="0"/>
                          <a:cs typeface="Arial" panose="020B0604020202020204" pitchFamily="34" charset="0"/>
                        </a:rPr>
                        <a:t>95% CI</a:t>
                      </a:r>
                      <a:endParaRPr lang="en-NZ" sz="1200" dirty="0">
                        <a:solidFill>
                          <a:srgbClr val="666660"/>
                        </a:solidFill>
                        <a:effectLst/>
                        <a:latin typeface="Arial" panose="020B0604020202020204" pitchFamily="34" charset="0"/>
                        <a:ea typeface="Arial" panose="020B0604020202020204" pitchFamily="34" charset="0"/>
                        <a:cs typeface="Arial" panose="020B0604020202020204" pitchFamily="34" charset="0"/>
                      </a:endParaRPr>
                    </a:p>
                  </a:txBody>
                  <a:tcPr marL="22986" marR="22986" marT="0" marB="0"/>
                </a:tc>
                <a:extLst>
                  <a:ext uri="{0D108BD9-81ED-4DB2-BD59-A6C34878D82A}">
                    <a16:rowId xmlns:a16="http://schemas.microsoft.com/office/drawing/2014/main" val="820701159"/>
                  </a:ext>
                </a:extLst>
              </a:tr>
              <a:tr h="459475">
                <a:tc>
                  <a:txBody>
                    <a:bodyPr/>
                    <a:lstStyle/>
                    <a:p>
                      <a:pPr>
                        <a:lnSpc>
                          <a:spcPts val="1600"/>
                        </a:lnSpc>
                        <a:spcAft>
                          <a:spcPts val="600"/>
                        </a:spcAft>
                      </a:pPr>
                      <a:r>
                        <a:rPr lang="en-US" sz="1600" spc="-10">
                          <a:effectLst/>
                          <a:latin typeface="Arial" panose="020B0604020202020204" pitchFamily="34" charset="0"/>
                          <a:cs typeface="Arial" panose="020B0604020202020204" pitchFamily="34" charset="0"/>
                        </a:rPr>
                        <a:t>NMNP (reference)</a:t>
                      </a:r>
                      <a:endParaRPr lang="en-NZ" sz="1600">
                        <a:solidFill>
                          <a:srgbClr val="666660"/>
                        </a:solidFill>
                        <a:effectLst/>
                        <a:latin typeface="Arial" panose="020B0604020202020204" pitchFamily="34" charset="0"/>
                        <a:ea typeface="Arial" panose="020B0604020202020204" pitchFamily="34" charset="0"/>
                        <a:cs typeface="Arial" panose="020B0604020202020204" pitchFamily="34" charset="0"/>
                      </a:endParaRPr>
                    </a:p>
                  </a:txBody>
                  <a:tcPr marL="22986" marR="22986" marT="0" marB="0"/>
                </a:tc>
                <a:tc>
                  <a:txBody>
                    <a:bodyPr/>
                    <a:lstStyle/>
                    <a:p>
                      <a:pPr algn="ctr">
                        <a:lnSpc>
                          <a:spcPts val="1600"/>
                        </a:lnSpc>
                        <a:spcAft>
                          <a:spcPts val="600"/>
                        </a:spcAft>
                      </a:pPr>
                      <a:r>
                        <a:rPr lang="en-US" sz="1600" spc="-10" dirty="0">
                          <a:effectLst/>
                          <a:latin typeface="Arial" panose="020B0604020202020204" pitchFamily="34" charset="0"/>
                          <a:cs typeface="Arial" panose="020B0604020202020204" pitchFamily="34" charset="0"/>
                        </a:rPr>
                        <a:t>3.8%</a:t>
                      </a:r>
                      <a:endParaRPr lang="en-NZ" sz="1600" dirty="0">
                        <a:solidFill>
                          <a:srgbClr val="666660"/>
                        </a:solidFill>
                        <a:effectLst/>
                        <a:latin typeface="Arial" panose="020B0604020202020204" pitchFamily="34" charset="0"/>
                        <a:ea typeface="Arial" panose="020B0604020202020204" pitchFamily="34" charset="0"/>
                        <a:cs typeface="Arial" panose="020B0604020202020204" pitchFamily="34" charset="0"/>
                      </a:endParaRPr>
                    </a:p>
                  </a:txBody>
                  <a:tcPr marL="22986" marR="22986" marT="0" marB="0"/>
                </a:tc>
                <a:tc>
                  <a:txBody>
                    <a:bodyPr/>
                    <a:lstStyle/>
                    <a:p>
                      <a:pPr algn="ctr">
                        <a:lnSpc>
                          <a:spcPts val="1600"/>
                        </a:lnSpc>
                        <a:spcAft>
                          <a:spcPts val="600"/>
                        </a:spcAft>
                      </a:pPr>
                      <a:r>
                        <a:rPr lang="en-US" sz="1600" spc="-10" dirty="0">
                          <a:effectLst/>
                          <a:latin typeface="Arial" panose="020B0604020202020204" pitchFamily="34" charset="0"/>
                          <a:cs typeface="Arial" panose="020B0604020202020204" pitchFamily="34" charset="0"/>
                        </a:rPr>
                        <a:t>1.0</a:t>
                      </a:r>
                      <a:endParaRPr lang="en-NZ" sz="1600" dirty="0">
                        <a:solidFill>
                          <a:srgbClr val="666660"/>
                        </a:solidFill>
                        <a:effectLst/>
                        <a:latin typeface="Arial" panose="020B0604020202020204" pitchFamily="34" charset="0"/>
                        <a:ea typeface="Arial" panose="020B0604020202020204" pitchFamily="34" charset="0"/>
                        <a:cs typeface="Arial" panose="020B0604020202020204" pitchFamily="34" charset="0"/>
                      </a:endParaRPr>
                    </a:p>
                  </a:txBody>
                  <a:tcPr marL="22986" marR="22986" marT="0" marB="0"/>
                </a:tc>
                <a:tc>
                  <a:txBody>
                    <a:bodyPr/>
                    <a:lstStyle/>
                    <a:p>
                      <a:pPr algn="ctr">
                        <a:lnSpc>
                          <a:spcPts val="1600"/>
                        </a:lnSpc>
                        <a:spcAft>
                          <a:spcPts val="600"/>
                        </a:spcAft>
                      </a:pPr>
                      <a:r>
                        <a:rPr lang="en-US" sz="1600" spc="-10" dirty="0">
                          <a:effectLst/>
                          <a:latin typeface="Arial" panose="020B0604020202020204" pitchFamily="34" charset="0"/>
                          <a:cs typeface="Arial" panose="020B0604020202020204" pitchFamily="34" charset="0"/>
                        </a:rPr>
                        <a:t> </a:t>
                      </a:r>
                      <a:endParaRPr lang="en-NZ" sz="1600" dirty="0">
                        <a:solidFill>
                          <a:srgbClr val="666660"/>
                        </a:solidFill>
                        <a:effectLst/>
                        <a:latin typeface="Arial" panose="020B0604020202020204" pitchFamily="34" charset="0"/>
                        <a:ea typeface="Arial" panose="020B0604020202020204" pitchFamily="34" charset="0"/>
                        <a:cs typeface="Arial" panose="020B0604020202020204" pitchFamily="34" charset="0"/>
                      </a:endParaRPr>
                    </a:p>
                  </a:txBody>
                  <a:tcPr marL="22986" marR="22986" marT="0" marB="0"/>
                </a:tc>
                <a:tc>
                  <a:txBody>
                    <a:bodyPr/>
                    <a:lstStyle/>
                    <a:p>
                      <a:pPr algn="ctr">
                        <a:lnSpc>
                          <a:spcPts val="1600"/>
                        </a:lnSpc>
                        <a:spcAft>
                          <a:spcPts val="600"/>
                        </a:spcAft>
                      </a:pPr>
                      <a:r>
                        <a:rPr lang="en-US" sz="1600" spc="-10" dirty="0">
                          <a:effectLst/>
                          <a:latin typeface="Arial" panose="020B0604020202020204" pitchFamily="34" charset="0"/>
                          <a:cs typeface="Arial" panose="020B0604020202020204" pitchFamily="34" charset="0"/>
                        </a:rPr>
                        <a:t>1.0</a:t>
                      </a:r>
                      <a:endParaRPr lang="en-NZ" sz="1600" dirty="0">
                        <a:solidFill>
                          <a:srgbClr val="666660"/>
                        </a:solidFill>
                        <a:effectLst/>
                        <a:latin typeface="Arial" panose="020B0604020202020204" pitchFamily="34" charset="0"/>
                        <a:ea typeface="Arial" panose="020B0604020202020204" pitchFamily="34" charset="0"/>
                        <a:cs typeface="Arial" panose="020B0604020202020204" pitchFamily="34" charset="0"/>
                      </a:endParaRPr>
                    </a:p>
                  </a:txBody>
                  <a:tcPr marL="22986" marR="22986" marT="0" marB="0"/>
                </a:tc>
                <a:tc>
                  <a:txBody>
                    <a:bodyPr/>
                    <a:lstStyle/>
                    <a:p>
                      <a:pPr algn="ctr">
                        <a:lnSpc>
                          <a:spcPts val="1600"/>
                        </a:lnSpc>
                        <a:spcAft>
                          <a:spcPts val="600"/>
                        </a:spcAft>
                      </a:pPr>
                      <a:r>
                        <a:rPr lang="en-US" sz="1600" spc="-10">
                          <a:effectLst/>
                          <a:latin typeface="Arial" panose="020B0604020202020204" pitchFamily="34" charset="0"/>
                          <a:cs typeface="Arial" panose="020B0604020202020204" pitchFamily="34" charset="0"/>
                        </a:rPr>
                        <a:t> </a:t>
                      </a:r>
                      <a:endParaRPr lang="en-NZ" sz="1600">
                        <a:solidFill>
                          <a:srgbClr val="666660"/>
                        </a:solidFill>
                        <a:effectLst/>
                        <a:latin typeface="Arial" panose="020B0604020202020204" pitchFamily="34" charset="0"/>
                        <a:ea typeface="Arial" panose="020B0604020202020204" pitchFamily="34" charset="0"/>
                        <a:cs typeface="Arial" panose="020B0604020202020204" pitchFamily="34" charset="0"/>
                      </a:endParaRPr>
                    </a:p>
                  </a:txBody>
                  <a:tcPr marL="22986" marR="22986" marT="0" marB="0"/>
                </a:tc>
                <a:extLst>
                  <a:ext uri="{0D108BD9-81ED-4DB2-BD59-A6C34878D82A}">
                    <a16:rowId xmlns:a16="http://schemas.microsoft.com/office/drawing/2014/main" val="945597514"/>
                  </a:ext>
                </a:extLst>
              </a:tr>
              <a:tr h="345850">
                <a:tc>
                  <a:txBody>
                    <a:bodyPr/>
                    <a:lstStyle/>
                    <a:p>
                      <a:pPr>
                        <a:lnSpc>
                          <a:spcPts val="1600"/>
                        </a:lnSpc>
                        <a:spcAft>
                          <a:spcPts val="600"/>
                        </a:spcAft>
                      </a:pPr>
                      <a:r>
                        <a:rPr lang="en-US" sz="1600" spc="-10">
                          <a:effectLst/>
                          <a:latin typeface="Arial" panose="020B0604020202020204" pitchFamily="34" charset="0"/>
                          <a:cs typeface="Arial" panose="020B0604020202020204" pitchFamily="34" charset="0"/>
                        </a:rPr>
                        <a:t>Samoan</a:t>
                      </a:r>
                      <a:endParaRPr lang="en-NZ" sz="1600">
                        <a:solidFill>
                          <a:srgbClr val="666660"/>
                        </a:solidFill>
                        <a:effectLst/>
                        <a:latin typeface="Arial" panose="020B0604020202020204" pitchFamily="34" charset="0"/>
                        <a:ea typeface="Arial" panose="020B0604020202020204" pitchFamily="34" charset="0"/>
                        <a:cs typeface="Arial" panose="020B0604020202020204" pitchFamily="34" charset="0"/>
                      </a:endParaRPr>
                    </a:p>
                  </a:txBody>
                  <a:tcPr marL="22986" marR="22986" marT="0" marB="0"/>
                </a:tc>
                <a:tc>
                  <a:txBody>
                    <a:bodyPr/>
                    <a:lstStyle/>
                    <a:p>
                      <a:pPr algn="ctr">
                        <a:lnSpc>
                          <a:spcPts val="1600"/>
                        </a:lnSpc>
                        <a:spcAft>
                          <a:spcPts val="600"/>
                        </a:spcAft>
                      </a:pPr>
                      <a:r>
                        <a:rPr lang="en-US" sz="1600" spc="-10">
                          <a:effectLst/>
                          <a:latin typeface="Arial" panose="020B0604020202020204" pitchFamily="34" charset="0"/>
                          <a:cs typeface="Arial" panose="020B0604020202020204" pitchFamily="34" charset="0"/>
                        </a:rPr>
                        <a:t>5.9%</a:t>
                      </a:r>
                      <a:endParaRPr lang="en-NZ" sz="1600">
                        <a:solidFill>
                          <a:srgbClr val="666660"/>
                        </a:solidFill>
                        <a:effectLst/>
                        <a:latin typeface="Arial" panose="020B0604020202020204" pitchFamily="34" charset="0"/>
                        <a:ea typeface="Arial" panose="020B0604020202020204" pitchFamily="34" charset="0"/>
                        <a:cs typeface="Arial" panose="020B0604020202020204" pitchFamily="34" charset="0"/>
                      </a:endParaRPr>
                    </a:p>
                  </a:txBody>
                  <a:tcPr marL="22986" marR="22986" marT="0" marB="0"/>
                </a:tc>
                <a:tc>
                  <a:txBody>
                    <a:bodyPr/>
                    <a:lstStyle/>
                    <a:p>
                      <a:pPr algn="ctr">
                        <a:lnSpc>
                          <a:spcPts val="1600"/>
                        </a:lnSpc>
                        <a:spcAft>
                          <a:spcPts val="600"/>
                        </a:spcAft>
                      </a:pPr>
                      <a:r>
                        <a:rPr lang="en-US" sz="1600" spc="-10">
                          <a:effectLst/>
                          <a:latin typeface="Arial" panose="020B0604020202020204" pitchFamily="34" charset="0"/>
                          <a:cs typeface="Arial" panose="020B0604020202020204" pitchFamily="34" charset="0"/>
                        </a:rPr>
                        <a:t>1.6</a:t>
                      </a:r>
                      <a:endParaRPr lang="en-NZ" sz="1600">
                        <a:solidFill>
                          <a:srgbClr val="666660"/>
                        </a:solidFill>
                        <a:effectLst/>
                        <a:latin typeface="Arial" panose="020B0604020202020204" pitchFamily="34" charset="0"/>
                        <a:ea typeface="Arial" panose="020B0604020202020204" pitchFamily="34" charset="0"/>
                        <a:cs typeface="Arial" panose="020B0604020202020204" pitchFamily="34" charset="0"/>
                      </a:endParaRPr>
                    </a:p>
                  </a:txBody>
                  <a:tcPr marL="22986" marR="22986" marT="0" marB="0"/>
                </a:tc>
                <a:tc>
                  <a:txBody>
                    <a:bodyPr/>
                    <a:lstStyle/>
                    <a:p>
                      <a:pPr algn="ctr">
                        <a:lnSpc>
                          <a:spcPts val="1600"/>
                        </a:lnSpc>
                        <a:spcAft>
                          <a:spcPts val="600"/>
                        </a:spcAft>
                      </a:pPr>
                      <a:r>
                        <a:rPr lang="en-US" sz="1600" spc="-10">
                          <a:effectLst/>
                          <a:latin typeface="Arial" panose="020B0604020202020204" pitchFamily="34" charset="0"/>
                          <a:cs typeface="Arial" panose="020B0604020202020204" pitchFamily="34" charset="0"/>
                        </a:rPr>
                        <a:t>(1.3, 1.9)</a:t>
                      </a:r>
                      <a:endParaRPr lang="en-NZ" sz="1600">
                        <a:solidFill>
                          <a:srgbClr val="666660"/>
                        </a:solidFill>
                        <a:effectLst/>
                        <a:latin typeface="Arial" panose="020B0604020202020204" pitchFamily="34" charset="0"/>
                        <a:ea typeface="Arial" panose="020B0604020202020204" pitchFamily="34" charset="0"/>
                        <a:cs typeface="Arial" panose="020B0604020202020204" pitchFamily="34" charset="0"/>
                      </a:endParaRPr>
                    </a:p>
                  </a:txBody>
                  <a:tcPr marL="22986" marR="22986" marT="0" marB="0"/>
                </a:tc>
                <a:tc>
                  <a:txBody>
                    <a:bodyPr/>
                    <a:lstStyle/>
                    <a:p>
                      <a:pPr algn="ctr">
                        <a:lnSpc>
                          <a:spcPts val="1600"/>
                        </a:lnSpc>
                        <a:spcAft>
                          <a:spcPts val="600"/>
                        </a:spcAft>
                      </a:pPr>
                      <a:r>
                        <a:rPr lang="en-US" sz="1600" spc="-10">
                          <a:effectLst/>
                          <a:latin typeface="Arial" panose="020B0604020202020204" pitchFamily="34" charset="0"/>
                          <a:cs typeface="Arial" panose="020B0604020202020204" pitchFamily="34" charset="0"/>
                        </a:rPr>
                        <a:t>1.0</a:t>
                      </a:r>
                      <a:endParaRPr lang="en-NZ" sz="1600">
                        <a:solidFill>
                          <a:srgbClr val="666660"/>
                        </a:solidFill>
                        <a:effectLst/>
                        <a:latin typeface="Arial" panose="020B0604020202020204" pitchFamily="34" charset="0"/>
                        <a:ea typeface="Arial" panose="020B0604020202020204" pitchFamily="34" charset="0"/>
                        <a:cs typeface="Arial" panose="020B0604020202020204" pitchFamily="34" charset="0"/>
                      </a:endParaRPr>
                    </a:p>
                  </a:txBody>
                  <a:tcPr marL="22986" marR="22986" marT="0" marB="0"/>
                </a:tc>
                <a:tc>
                  <a:txBody>
                    <a:bodyPr/>
                    <a:lstStyle/>
                    <a:p>
                      <a:pPr algn="ctr">
                        <a:lnSpc>
                          <a:spcPts val="1600"/>
                        </a:lnSpc>
                        <a:spcAft>
                          <a:spcPts val="600"/>
                        </a:spcAft>
                      </a:pPr>
                      <a:r>
                        <a:rPr lang="en-US" sz="1600" spc="-10">
                          <a:effectLst/>
                          <a:latin typeface="Arial" panose="020B0604020202020204" pitchFamily="34" charset="0"/>
                          <a:cs typeface="Arial" panose="020B0604020202020204" pitchFamily="34" charset="0"/>
                        </a:rPr>
                        <a:t>(0.8, 1.2)</a:t>
                      </a:r>
                      <a:endParaRPr lang="en-NZ" sz="1600">
                        <a:solidFill>
                          <a:srgbClr val="666660"/>
                        </a:solidFill>
                        <a:effectLst/>
                        <a:latin typeface="Arial" panose="020B0604020202020204" pitchFamily="34" charset="0"/>
                        <a:ea typeface="Arial" panose="020B0604020202020204" pitchFamily="34" charset="0"/>
                        <a:cs typeface="Arial" panose="020B0604020202020204" pitchFamily="34" charset="0"/>
                      </a:endParaRPr>
                    </a:p>
                  </a:txBody>
                  <a:tcPr marL="22986" marR="22986" marT="0" marB="0"/>
                </a:tc>
                <a:extLst>
                  <a:ext uri="{0D108BD9-81ED-4DB2-BD59-A6C34878D82A}">
                    <a16:rowId xmlns:a16="http://schemas.microsoft.com/office/drawing/2014/main" val="760828495"/>
                  </a:ext>
                </a:extLst>
              </a:tr>
              <a:tr h="345850">
                <a:tc>
                  <a:txBody>
                    <a:bodyPr/>
                    <a:lstStyle/>
                    <a:p>
                      <a:pPr>
                        <a:lnSpc>
                          <a:spcPts val="1600"/>
                        </a:lnSpc>
                        <a:spcAft>
                          <a:spcPts val="600"/>
                        </a:spcAft>
                      </a:pPr>
                      <a:r>
                        <a:rPr lang="en-US" sz="1600" spc="-10">
                          <a:effectLst/>
                          <a:latin typeface="Arial" panose="020B0604020202020204" pitchFamily="34" charset="0"/>
                          <a:cs typeface="Arial" panose="020B0604020202020204" pitchFamily="34" charset="0"/>
                        </a:rPr>
                        <a:t>Tongan</a:t>
                      </a:r>
                      <a:endParaRPr lang="en-NZ" sz="1600">
                        <a:solidFill>
                          <a:srgbClr val="666660"/>
                        </a:solidFill>
                        <a:effectLst/>
                        <a:latin typeface="Arial" panose="020B0604020202020204" pitchFamily="34" charset="0"/>
                        <a:ea typeface="Arial" panose="020B0604020202020204" pitchFamily="34" charset="0"/>
                        <a:cs typeface="Arial" panose="020B0604020202020204" pitchFamily="34" charset="0"/>
                      </a:endParaRPr>
                    </a:p>
                  </a:txBody>
                  <a:tcPr marL="22986" marR="22986" marT="0" marB="0"/>
                </a:tc>
                <a:tc>
                  <a:txBody>
                    <a:bodyPr/>
                    <a:lstStyle/>
                    <a:p>
                      <a:pPr algn="ctr">
                        <a:lnSpc>
                          <a:spcPts val="1600"/>
                        </a:lnSpc>
                        <a:spcAft>
                          <a:spcPts val="600"/>
                        </a:spcAft>
                      </a:pPr>
                      <a:r>
                        <a:rPr lang="en-US" sz="1600" spc="-10">
                          <a:effectLst/>
                          <a:latin typeface="Arial" panose="020B0604020202020204" pitchFamily="34" charset="0"/>
                          <a:cs typeface="Arial" panose="020B0604020202020204" pitchFamily="34" charset="0"/>
                        </a:rPr>
                        <a:t>7.7%</a:t>
                      </a:r>
                      <a:endParaRPr lang="en-NZ" sz="1600">
                        <a:solidFill>
                          <a:srgbClr val="666660"/>
                        </a:solidFill>
                        <a:effectLst/>
                        <a:latin typeface="Arial" panose="020B0604020202020204" pitchFamily="34" charset="0"/>
                        <a:ea typeface="Arial" panose="020B0604020202020204" pitchFamily="34" charset="0"/>
                        <a:cs typeface="Arial" panose="020B0604020202020204" pitchFamily="34" charset="0"/>
                      </a:endParaRPr>
                    </a:p>
                  </a:txBody>
                  <a:tcPr marL="22986" marR="22986" marT="0" marB="0"/>
                </a:tc>
                <a:tc>
                  <a:txBody>
                    <a:bodyPr/>
                    <a:lstStyle/>
                    <a:p>
                      <a:pPr algn="ctr">
                        <a:lnSpc>
                          <a:spcPts val="1600"/>
                        </a:lnSpc>
                        <a:spcAft>
                          <a:spcPts val="600"/>
                        </a:spcAft>
                      </a:pPr>
                      <a:r>
                        <a:rPr lang="en-US" sz="1600" spc="-10">
                          <a:effectLst/>
                          <a:latin typeface="Arial" panose="020B0604020202020204" pitchFamily="34" charset="0"/>
                          <a:cs typeface="Arial" panose="020B0604020202020204" pitchFamily="34" charset="0"/>
                        </a:rPr>
                        <a:t>2.2</a:t>
                      </a:r>
                      <a:endParaRPr lang="en-NZ" sz="1600">
                        <a:solidFill>
                          <a:srgbClr val="666660"/>
                        </a:solidFill>
                        <a:effectLst/>
                        <a:latin typeface="Arial" panose="020B0604020202020204" pitchFamily="34" charset="0"/>
                        <a:ea typeface="Arial" panose="020B0604020202020204" pitchFamily="34" charset="0"/>
                        <a:cs typeface="Arial" panose="020B0604020202020204" pitchFamily="34" charset="0"/>
                      </a:endParaRPr>
                    </a:p>
                  </a:txBody>
                  <a:tcPr marL="22986" marR="22986" marT="0" marB="0"/>
                </a:tc>
                <a:tc>
                  <a:txBody>
                    <a:bodyPr/>
                    <a:lstStyle/>
                    <a:p>
                      <a:pPr algn="ctr">
                        <a:lnSpc>
                          <a:spcPts val="1600"/>
                        </a:lnSpc>
                        <a:spcAft>
                          <a:spcPts val="600"/>
                        </a:spcAft>
                      </a:pPr>
                      <a:r>
                        <a:rPr lang="en-US" sz="1600" spc="-10">
                          <a:effectLst/>
                          <a:latin typeface="Arial" panose="020B0604020202020204" pitchFamily="34" charset="0"/>
                          <a:cs typeface="Arial" panose="020B0604020202020204" pitchFamily="34" charset="0"/>
                        </a:rPr>
                        <a:t>(1.8, 2.7)</a:t>
                      </a:r>
                      <a:endParaRPr lang="en-NZ" sz="1600">
                        <a:solidFill>
                          <a:srgbClr val="666660"/>
                        </a:solidFill>
                        <a:effectLst/>
                        <a:latin typeface="Arial" panose="020B0604020202020204" pitchFamily="34" charset="0"/>
                        <a:ea typeface="Arial" panose="020B0604020202020204" pitchFamily="34" charset="0"/>
                        <a:cs typeface="Arial" panose="020B0604020202020204" pitchFamily="34" charset="0"/>
                      </a:endParaRPr>
                    </a:p>
                  </a:txBody>
                  <a:tcPr marL="22986" marR="22986" marT="0" marB="0"/>
                </a:tc>
                <a:tc>
                  <a:txBody>
                    <a:bodyPr/>
                    <a:lstStyle/>
                    <a:p>
                      <a:pPr algn="ctr">
                        <a:lnSpc>
                          <a:spcPts val="1600"/>
                        </a:lnSpc>
                        <a:spcAft>
                          <a:spcPts val="600"/>
                        </a:spcAft>
                      </a:pPr>
                      <a:r>
                        <a:rPr lang="en-US" sz="1600" spc="-10">
                          <a:effectLst/>
                          <a:latin typeface="Arial" panose="020B0604020202020204" pitchFamily="34" charset="0"/>
                          <a:cs typeface="Arial" panose="020B0604020202020204" pitchFamily="34" charset="0"/>
                        </a:rPr>
                        <a:t>1.1</a:t>
                      </a:r>
                      <a:endParaRPr lang="en-NZ" sz="1600">
                        <a:solidFill>
                          <a:srgbClr val="666660"/>
                        </a:solidFill>
                        <a:effectLst/>
                        <a:latin typeface="Arial" panose="020B0604020202020204" pitchFamily="34" charset="0"/>
                        <a:ea typeface="Arial" panose="020B0604020202020204" pitchFamily="34" charset="0"/>
                        <a:cs typeface="Arial" panose="020B0604020202020204" pitchFamily="34" charset="0"/>
                      </a:endParaRPr>
                    </a:p>
                  </a:txBody>
                  <a:tcPr marL="22986" marR="22986" marT="0" marB="0"/>
                </a:tc>
                <a:tc>
                  <a:txBody>
                    <a:bodyPr/>
                    <a:lstStyle/>
                    <a:p>
                      <a:pPr algn="ctr">
                        <a:lnSpc>
                          <a:spcPts val="1600"/>
                        </a:lnSpc>
                        <a:spcAft>
                          <a:spcPts val="600"/>
                        </a:spcAft>
                      </a:pPr>
                      <a:r>
                        <a:rPr lang="en-US" sz="1600" spc="-10">
                          <a:effectLst/>
                          <a:latin typeface="Arial" panose="020B0604020202020204" pitchFamily="34" charset="0"/>
                          <a:cs typeface="Arial" panose="020B0604020202020204" pitchFamily="34" charset="0"/>
                        </a:rPr>
                        <a:t>(0.8, 1.3)</a:t>
                      </a:r>
                      <a:endParaRPr lang="en-NZ" sz="1600">
                        <a:solidFill>
                          <a:srgbClr val="666660"/>
                        </a:solidFill>
                        <a:effectLst/>
                        <a:latin typeface="Arial" panose="020B0604020202020204" pitchFamily="34" charset="0"/>
                        <a:ea typeface="Arial" panose="020B0604020202020204" pitchFamily="34" charset="0"/>
                        <a:cs typeface="Arial" panose="020B0604020202020204" pitchFamily="34" charset="0"/>
                      </a:endParaRPr>
                    </a:p>
                  </a:txBody>
                  <a:tcPr marL="22986" marR="22986" marT="0" marB="0"/>
                </a:tc>
                <a:extLst>
                  <a:ext uri="{0D108BD9-81ED-4DB2-BD59-A6C34878D82A}">
                    <a16:rowId xmlns:a16="http://schemas.microsoft.com/office/drawing/2014/main" val="868260689"/>
                  </a:ext>
                </a:extLst>
              </a:tr>
              <a:tr h="345850">
                <a:tc>
                  <a:txBody>
                    <a:bodyPr/>
                    <a:lstStyle/>
                    <a:p>
                      <a:pPr>
                        <a:lnSpc>
                          <a:spcPts val="1600"/>
                        </a:lnSpc>
                        <a:spcAft>
                          <a:spcPts val="600"/>
                        </a:spcAft>
                      </a:pPr>
                      <a:r>
                        <a:rPr lang="en-US" sz="1600" spc="-10">
                          <a:effectLst/>
                          <a:latin typeface="Arial" panose="020B0604020202020204" pitchFamily="34" charset="0"/>
                          <a:cs typeface="Arial" panose="020B0604020202020204" pitchFamily="34" charset="0"/>
                        </a:rPr>
                        <a:t>Niuean</a:t>
                      </a:r>
                      <a:endParaRPr lang="en-NZ" sz="1600">
                        <a:solidFill>
                          <a:srgbClr val="666660"/>
                        </a:solidFill>
                        <a:effectLst/>
                        <a:latin typeface="Arial" panose="020B0604020202020204" pitchFamily="34" charset="0"/>
                        <a:ea typeface="Arial" panose="020B0604020202020204" pitchFamily="34" charset="0"/>
                        <a:cs typeface="Arial" panose="020B0604020202020204" pitchFamily="34" charset="0"/>
                      </a:endParaRPr>
                    </a:p>
                  </a:txBody>
                  <a:tcPr marL="22986" marR="22986" marT="0" marB="0"/>
                </a:tc>
                <a:tc>
                  <a:txBody>
                    <a:bodyPr/>
                    <a:lstStyle/>
                    <a:p>
                      <a:pPr algn="ctr">
                        <a:lnSpc>
                          <a:spcPts val="1600"/>
                        </a:lnSpc>
                        <a:spcAft>
                          <a:spcPts val="600"/>
                        </a:spcAft>
                      </a:pPr>
                      <a:r>
                        <a:rPr lang="en-US" sz="1600" spc="-10">
                          <a:effectLst/>
                          <a:latin typeface="Arial" panose="020B0604020202020204" pitchFamily="34" charset="0"/>
                          <a:cs typeface="Arial" panose="020B0604020202020204" pitchFamily="34" charset="0"/>
                        </a:rPr>
                        <a:t>10.2%</a:t>
                      </a:r>
                      <a:endParaRPr lang="en-NZ" sz="1600">
                        <a:solidFill>
                          <a:srgbClr val="666660"/>
                        </a:solidFill>
                        <a:effectLst/>
                        <a:latin typeface="Arial" panose="020B0604020202020204" pitchFamily="34" charset="0"/>
                        <a:ea typeface="Arial" panose="020B0604020202020204" pitchFamily="34" charset="0"/>
                        <a:cs typeface="Arial" panose="020B0604020202020204" pitchFamily="34" charset="0"/>
                      </a:endParaRPr>
                    </a:p>
                  </a:txBody>
                  <a:tcPr marL="22986" marR="22986" marT="0" marB="0"/>
                </a:tc>
                <a:tc>
                  <a:txBody>
                    <a:bodyPr/>
                    <a:lstStyle/>
                    <a:p>
                      <a:pPr algn="ctr">
                        <a:lnSpc>
                          <a:spcPts val="1600"/>
                        </a:lnSpc>
                        <a:spcAft>
                          <a:spcPts val="600"/>
                        </a:spcAft>
                      </a:pPr>
                      <a:r>
                        <a:rPr lang="en-US" sz="1600" spc="-10">
                          <a:effectLst/>
                          <a:latin typeface="Arial" panose="020B0604020202020204" pitchFamily="34" charset="0"/>
                          <a:cs typeface="Arial" panose="020B0604020202020204" pitchFamily="34" charset="0"/>
                        </a:rPr>
                        <a:t>3.0</a:t>
                      </a:r>
                      <a:endParaRPr lang="en-NZ" sz="1600">
                        <a:solidFill>
                          <a:srgbClr val="666660"/>
                        </a:solidFill>
                        <a:effectLst/>
                        <a:latin typeface="Arial" panose="020B0604020202020204" pitchFamily="34" charset="0"/>
                        <a:ea typeface="Arial" panose="020B0604020202020204" pitchFamily="34" charset="0"/>
                        <a:cs typeface="Arial" panose="020B0604020202020204" pitchFamily="34" charset="0"/>
                      </a:endParaRPr>
                    </a:p>
                  </a:txBody>
                  <a:tcPr marL="22986" marR="22986" marT="0" marB="0"/>
                </a:tc>
                <a:tc>
                  <a:txBody>
                    <a:bodyPr/>
                    <a:lstStyle/>
                    <a:p>
                      <a:pPr algn="ctr">
                        <a:lnSpc>
                          <a:spcPts val="1600"/>
                        </a:lnSpc>
                        <a:spcAft>
                          <a:spcPts val="600"/>
                        </a:spcAft>
                      </a:pPr>
                      <a:r>
                        <a:rPr lang="en-US" sz="1600" spc="-10">
                          <a:effectLst/>
                          <a:latin typeface="Arial" panose="020B0604020202020204" pitchFamily="34" charset="0"/>
                          <a:cs typeface="Arial" panose="020B0604020202020204" pitchFamily="34" charset="0"/>
                        </a:rPr>
                        <a:t>(2.2, 3.9)</a:t>
                      </a:r>
                      <a:endParaRPr lang="en-NZ" sz="1600">
                        <a:solidFill>
                          <a:srgbClr val="666660"/>
                        </a:solidFill>
                        <a:effectLst/>
                        <a:latin typeface="Arial" panose="020B0604020202020204" pitchFamily="34" charset="0"/>
                        <a:ea typeface="Arial" panose="020B0604020202020204" pitchFamily="34" charset="0"/>
                        <a:cs typeface="Arial" panose="020B0604020202020204" pitchFamily="34" charset="0"/>
                      </a:endParaRPr>
                    </a:p>
                  </a:txBody>
                  <a:tcPr marL="22986" marR="22986" marT="0" marB="0"/>
                </a:tc>
                <a:tc>
                  <a:txBody>
                    <a:bodyPr/>
                    <a:lstStyle/>
                    <a:p>
                      <a:pPr algn="ctr">
                        <a:lnSpc>
                          <a:spcPts val="1600"/>
                        </a:lnSpc>
                        <a:spcAft>
                          <a:spcPts val="600"/>
                        </a:spcAft>
                      </a:pPr>
                      <a:r>
                        <a:rPr lang="en-US" sz="1600" spc="-10">
                          <a:effectLst/>
                          <a:latin typeface="Arial" panose="020B0604020202020204" pitchFamily="34" charset="0"/>
                          <a:cs typeface="Arial" panose="020B0604020202020204" pitchFamily="34" charset="0"/>
                        </a:rPr>
                        <a:t>1.2</a:t>
                      </a:r>
                      <a:endParaRPr lang="en-NZ" sz="1600">
                        <a:solidFill>
                          <a:srgbClr val="666660"/>
                        </a:solidFill>
                        <a:effectLst/>
                        <a:latin typeface="Arial" panose="020B0604020202020204" pitchFamily="34" charset="0"/>
                        <a:ea typeface="Arial" panose="020B0604020202020204" pitchFamily="34" charset="0"/>
                        <a:cs typeface="Arial" panose="020B0604020202020204" pitchFamily="34" charset="0"/>
                      </a:endParaRPr>
                    </a:p>
                  </a:txBody>
                  <a:tcPr marL="22986" marR="22986" marT="0" marB="0"/>
                </a:tc>
                <a:tc>
                  <a:txBody>
                    <a:bodyPr/>
                    <a:lstStyle/>
                    <a:p>
                      <a:pPr algn="ctr">
                        <a:lnSpc>
                          <a:spcPts val="1600"/>
                        </a:lnSpc>
                        <a:spcAft>
                          <a:spcPts val="600"/>
                        </a:spcAft>
                      </a:pPr>
                      <a:r>
                        <a:rPr lang="en-US" sz="1600" spc="-10">
                          <a:effectLst/>
                          <a:latin typeface="Arial" panose="020B0604020202020204" pitchFamily="34" charset="0"/>
                          <a:cs typeface="Arial" panose="020B0604020202020204" pitchFamily="34" charset="0"/>
                        </a:rPr>
                        <a:t>(0.8, 1.6)</a:t>
                      </a:r>
                      <a:endParaRPr lang="en-NZ" sz="1600">
                        <a:solidFill>
                          <a:srgbClr val="666660"/>
                        </a:solidFill>
                        <a:effectLst/>
                        <a:latin typeface="Arial" panose="020B0604020202020204" pitchFamily="34" charset="0"/>
                        <a:ea typeface="Arial" panose="020B0604020202020204" pitchFamily="34" charset="0"/>
                        <a:cs typeface="Arial" panose="020B0604020202020204" pitchFamily="34" charset="0"/>
                      </a:endParaRPr>
                    </a:p>
                  </a:txBody>
                  <a:tcPr marL="22986" marR="22986" marT="0" marB="0"/>
                </a:tc>
                <a:extLst>
                  <a:ext uri="{0D108BD9-81ED-4DB2-BD59-A6C34878D82A}">
                    <a16:rowId xmlns:a16="http://schemas.microsoft.com/office/drawing/2014/main" val="4212075726"/>
                  </a:ext>
                </a:extLst>
              </a:tr>
              <a:tr h="754729">
                <a:tc>
                  <a:txBody>
                    <a:bodyPr/>
                    <a:lstStyle/>
                    <a:p>
                      <a:pPr>
                        <a:lnSpc>
                          <a:spcPts val="1600"/>
                        </a:lnSpc>
                        <a:spcAft>
                          <a:spcPts val="600"/>
                        </a:spcAft>
                      </a:pPr>
                      <a:r>
                        <a:rPr lang="en-US" sz="1600" spc="-10">
                          <a:effectLst/>
                          <a:latin typeface="Arial" panose="020B0604020202020204" pitchFamily="34" charset="0"/>
                          <a:cs typeface="Arial" panose="020B0604020202020204" pitchFamily="34" charset="0"/>
                        </a:rPr>
                        <a:t>Cook Island Māori</a:t>
                      </a:r>
                      <a:endParaRPr lang="en-NZ" sz="1600">
                        <a:solidFill>
                          <a:srgbClr val="666660"/>
                        </a:solidFill>
                        <a:effectLst/>
                        <a:latin typeface="Arial" panose="020B0604020202020204" pitchFamily="34" charset="0"/>
                        <a:ea typeface="Arial" panose="020B0604020202020204" pitchFamily="34" charset="0"/>
                        <a:cs typeface="Arial" panose="020B0604020202020204" pitchFamily="34" charset="0"/>
                      </a:endParaRPr>
                    </a:p>
                  </a:txBody>
                  <a:tcPr marL="22986" marR="22986" marT="0" marB="0"/>
                </a:tc>
                <a:tc>
                  <a:txBody>
                    <a:bodyPr/>
                    <a:lstStyle/>
                    <a:p>
                      <a:pPr algn="ctr">
                        <a:lnSpc>
                          <a:spcPts val="1600"/>
                        </a:lnSpc>
                        <a:spcAft>
                          <a:spcPts val="600"/>
                        </a:spcAft>
                      </a:pPr>
                      <a:r>
                        <a:rPr lang="en-US" sz="1600" spc="-10">
                          <a:effectLst/>
                          <a:latin typeface="Arial" panose="020B0604020202020204" pitchFamily="34" charset="0"/>
                          <a:cs typeface="Arial" panose="020B0604020202020204" pitchFamily="34" charset="0"/>
                        </a:rPr>
                        <a:t>14.2%</a:t>
                      </a:r>
                      <a:endParaRPr lang="en-NZ" sz="1600">
                        <a:solidFill>
                          <a:srgbClr val="666660"/>
                        </a:solidFill>
                        <a:effectLst/>
                        <a:latin typeface="Arial" panose="020B0604020202020204" pitchFamily="34" charset="0"/>
                        <a:ea typeface="Arial" panose="020B0604020202020204" pitchFamily="34" charset="0"/>
                        <a:cs typeface="Arial" panose="020B0604020202020204" pitchFamily="34" charset="0"/>
                      </a:endParaRPr>
                    </a:p>
                  </a:txBody>
                  <a:tcPr marL="22986" marR="22986" marT="0" marB="0"/>
                </a:tc>
                <a:tc>
                  <a:txBody>
                    <a:bodyPr/>
                    <a:lstStyle/>
                    <a:p>
                      <a:pPr algn="ctr">
                        <a:lnSpc>
                          <a:spcPts val="1600"/>
                        </a:lnSpc>
                        <a:spcAft>
                          <a:spcPts val="600"/>
                        </a:spcAft>
                      </a:pPr>
                      <a:r>
                        <a:rPr lang="en-US" sz="1600" spc="-10">
                          <a:effectLst/>
                          <a:latin typeface="Arial" panose="020B0604020202020204" pitchFamily="34" charset="0"/>
                          <a:cs typeface="Arial" panose="020B0604020202020204" pitchFamily="34" charset="0"/>
                        </a:rPr>
                        <a:t>3.9</a:t>
                      </a:r>
                      <a:endParaRPr lang="en-NZ" sz="1600">
                        <a:solidFill>
                          <a:srgbClr val="666660"/>
                        </a:solidFill>
                        <a:effectLst/>
                        <a:latin typeface="Arial" panose="020B0604020202020204" pitchFamily="34" charset="0"/>
                        <a:ea typeface="Arial" panose="020B0604020202020204" pitchFamily="34" charset="0"/>
                        <a:cs typeface="Arial" panose="020B0604020202020204" pitchFamily="34" charset="0"/>
                      </a:endParaRPr>
                    </a:p>
                  </a:txBody>
                  <a:tcPr marL="22986" marR="22986" marT="0" marB="0"/>
                </a:tc>
                <a:tc>
                  <a:txBody>
                    <a:bodyPr/>
                    <a:lstStyle/>
                    <a:p>
                      <a:pPr algn="ctr">
                        <a:lnSpc>
                          <a:spcPts val="1600"/>
                        </a:lnSpc>
                        <a:spcAft>
                          <a:spcPts val="600"/>
                        </a:spcAft>
                      </a:pPr>
                      <a:r>
                        <a:rPr lang="en-US" sz="1600" spc="-10">
                          <a:effectLst/>
                          <a:latin typeface="Arial" panose="020B0604020202020204" pitchFamily="34" charset="0"/>
                          <a:cs typeface="Arial" panose="020B0604020202020204" pitchFamily="34" charset="0"/>
                        </a:rPr>
                        <a:t>(3.2, 4.6)</a:t>
                      </a:r>
                      <a:endParaRPr lang="en-NZ" sz="1600">
                        <a:solidFill>
                          <a:srgbClr val="666660"/>
                        </a:solidFill>
                        <a:effectLst/>
                        <a:latin typeface="Arial" panose="020B0604020202020204" pitchFamily="34" charset="0"/>
                        <a:ea typeface="Arial" panose="020B0604020202020204" pitchFamily="34" charset="0"/>
                        <a:cs typeface="Arial" panose="020B0604020202020204" pitchFamily="34" charset="0"/>
                      </a:endParaRPr>
                    </a:p>
                  </a:txBody>
                  <a:tcPr marL="22986" marR="22986" marT="0" marB="0"/>
                </a:tc>
                <a:tc>
                  <a:txBody>
                    <a:bodyPr/>
                    <a:lstStyle/>
                    <a:p>
                      <a:pPr algn="ctr">
                        <a:lnSpc>
                          <a:spcPts val="1600"/>
                        </a:lnSpc>
                        <a:spcAft>
                          <a:spcPts val="600"/>
                        </a:spcAft>
                      </a:pPr>
                      <a:r>
                        <a:rPr lang="en-US" sz="1600" spc="-10">
                          <a:effectLst/>
                          <a:latin typeface="Arial" panose="020B0604020202020204" pitchFamily="34" charset="0"/>
                          <a:cs typeface="Arial" panose="020B0604020202020204" pitchFamily="34" charset="0"/>
                        </a:rPr>
                        <a:t>1.7</a:t>
                      </a:r>
                      <a:endParaRPr lang="en-NZ" sz="1600">
                        <a:solidFill>
                          <a:srgbClr val="666660"/>
                        </a:solidFill>
                        <a:effectLst/>
                        <a:latin typeface="Arial" panose="020B0604020202020204" pitchFamily="34" charset="0"/>
                        <a:ea typeface="Arial" panose="020B0604020202020204" pitchFamily="34" charset="0"/>
                        <a:cs typeface="Arial" panose="020B0604020202020204" pitchFamily="34" charset="0"/>
                      </a:endParaRPr>
                    </a:p>
                  </a:txBody>
                  <a:tcPr marL="22986" marR="22986" marT="0" marB="0"/>
                </a:tc>
                <a:tc>
                  <a:txBody>
                    <a:bodyPr/>
                    <a:lstStyle/>
                    <a:p>
                      <a:pPr algn="ctr">
                        <a:lnSpc>
                          <a:spcPts val="1600"/>
                        </a:lnSpc>
                        <a:spcAft>
                          <a:spcPts val="600"/>
                        </a:spcAft>
                      </a:pPr>
                      <a:r>
                        <a:rPr lang="en-US" sz="1600" spc="-10" dirty="0">
                          <a:effectLst/>
                          <a:latin typeface="Arial" panose="020B0604020202020204" pitchFamily="34" charset="0"/>
                          <a:cs typeface="Arial" panose="020B0604020202020204" pitchFamily="34" charset="0"/>
                        </a:rPr>
                        <a:t>(1.4, 2.1)</a:t>
                      </a:r>
                      <a:endParaRPr lang="en-NZ" sz="1600" dirty="0">
                        <a:solidFill>
                          <a:srgbClr val="666660"/>
                        </a:solidFill>
                        <a:effectLst/>
                        <a:latin typeface="Arial" panose="020B0604020202020204" pitchFamily="34" charset="0"/>
                        <a:ea typeface="Arial" panose="020B0604020202020204" pitchFamily="34" charset="0"/>
                        <a:cs typeface="Arial" panose="020B0604020202020204" pitchFamily="34" charset="0"/>
                      </a:endParaRPr>
                    </a:p>
                  </a:txBody>
                  <a:tcPr marL="22986" marR="22986" marT="0" marB="0"/>
                </a:tc>
                <a:extLst>
                  <a:ext uri="{0D108BD9-81ED-4DB2-BD59-A6C34878D82A}">
                    <a16:rowId xmlns:a16="http://schemas.microsoft.com/office/drawing/2014/main" val="280243277"/>
                  </a:ext>
                </a:extLst>
              </a:tr>
            </a:tbl>
          </a:graphicData>
        </a:graphic>
      </p:graphicFrame>
      <p:sp>
        <p:nvSpPr>
          <p:cNvPr id="7" name="TextBox 6">
            <a:extLst>
              <a:ext uri="{FF2B5EF4-FFF2-40B4-BE49-F238E27FC236}">
                <a16:creationId xmlns:a16="http://schemas.microsoft.com/office/drawing/2014/main" id="{F89862D3-B753-4C25-A2FD-54C0A25087C1}"/>
              </a:ext>
            </a:extLst>
          </p:cNvPr>
          <p:cNvSpPr txBox="1"/>
          <p:nvPr/>
        </p:nvSpPr>
        <p:spPr>
          <a:xfrm>
            <a:off x="701459" y="4615841"/>
            <a:ext cx="7233780" cy="564514"/>
          </a:xfrm>
          <a:prstGeom prst="rect">
            <a:avLst/>
          </a:prstGeom>
          <a:noFill/>
        </p:spPr>
        <p:txBody>
          <a:bodyPr wrap="square" rtlCol="0">
            <a:spAutoFit/>
          </a:bodyPr>
          <a:lstStyle/>
          <a:p>
            <a:r>
              <a:rPr lang="en-NZ" dirty="0"/>
              <a:t>*Adjusted for age, gender, school decile, parental smoking, sibling smoking, best friend smoking, past week exposure to smoking in the home and in vehicles</a:t>
            </a:r>
          </a:p>
        </p:txBody>
      </p:sp>
    </p:spTree>
    <p:extLst>
      <p:ext uri="{BB962C8B-B14F-4D97-AF65-F5344CB8AC3E}">
        <p14:creationId xmlns:p14="http://schemas.microsoft.com/office/powerpoint/2010/main" val="2665497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26734-4A55-4F05-B9EC-1720BFD1F2AC}"/>
              </a:ext>
            </a:extLst>
          </p:cNvPr>
          <p:cNvSpPr>
            <a:spLocks noGrp="1"/>
          </p:cNvSpPr>
          <p:nvPr>
            <p:ph type="title"/>
          </p:nvPr>
        </p:nvSpPr>
        <p:spPr>
          <a:xfrm>
            <a:off x="543923" y="823407"/>
            <a:ext cx="7971766" cy="379161"/>
          </a:xfrm>
        </p:spPr>
        <p:txBody>
          <a:bodyPr/>
          <a:lstStyle/>
          <a:p>
            <a:r>
              <a:rPr lang="en-NZ" dirty="0"/>
              <a:t>What are the most important preventable risk factors for adolescent smoking?</a:t>
            </a:r>
          </a:p>
        </p:txBody>
      </p:sp>
      <p:pic>
        <p:nvPicPr>
          <p:cNvPr id="6" name="Picture 5">
            <a:extLst>
              <a:ext uri="{FF2B5EF4-FFF2-40B4-BE49-F238E27FC236}">
                <a16:creationId xmlns:a16="http://schemas.microsoft.com/office/drawing/2014/main" id="{4657FD13-004C-4A74-9996-C8FC9FE2CF8E}"/>
              </a:ext>
            </a:extLst>
          </p:cNvPr>
          <p:cNvPicPr>
            <a:picLocks noChangeAspect="1"/>
          </p:cNvPicPr>
          <p:nvPr/>
        </p:nvPicPr>
        <p:blipFill>
          <a:blip r:embed="rId3"/>
          <a:stretch>
            <a:fillRect/>
          </a:stretch>
        </p:blipFill>
        <p:spPr>
          <a:xfrm>
            <a:off x="4572000" y="1608455"/>
            <a:ext cx="3855678" cy="2719714"/>
          </a:xfrm>
          <a:prstGeom prst="rect">
            <a:avLst/>
          </a:prstGeom>
        </p:spPr>
      </p:pic>
      <p:pic>
        <p:nvPicPr>
          <p:cNvPr id="8" name="Picture 7">
            <a:extLst>
              <a:ext uri="{FF2B5EF4-FFF2-40B4-BE49-F238E27FC236}">
                <a16:creationId xmlns:a16="http://schemas.microsoft.com/office/drawing/2014/main" id="{974FED33-35CE-4AE9-9E54-F672A8835AF2}"/>
              </a:ext>
            </a:extLst>
          </p:cNvPr>
          <p:cNvPicPr>
            <a:picLocks noChangeAspect="1"/>
          </p:cNvPicPr>
          <p:nvPr/>
        </p:nvPicPr>
        <p:blipFill>
          <a:blip r:embed="rId4"/>
          <a:stretch>
            <a:fillRect/>
          </a:stretch>
        </p:blipFill>
        <p:spPr>
          <a:xfrm>
            <a:off x="533093" y="1814389"/>
            <a:ext cx="3885307" cy="2719715"/>
          </a:xfrm>
          <a:prstGeom prst="rect">
            <a:avLst/>
          </a:prstGeom>
        </p:spPr>
      </p:pic>
      <p:sp>
        <p:nvSpPr>
          <p:cNvPr id="4" name="Text Placeholder 3">
            <a:extLst>
              <a:ext uri="{FF2B5EF4-FFF2-40B4-BE49-F238E27FC236}">
                <a16:creationId xmlns:a16="http://schemas.microsoft.com/office/drawing/2014/main" id="{1EA12018-3186-4BF7-8B6C-68DCA2043640}"/>
              </a:ext>
            </a:extLst>
          </p:cNvPr>
          <p:cNvSpPr>
            <a:spLocks noGrp="1"/>
          </p:cNvSpPr>
          <p:nvPr>
            <p:ph type="body" sz="quarter" idx="21"/>
          </p:nvPr>
        </p:nvSpPr>
        <p:spPr/>
        <p:txBody>
          <a:bodyPr/>
          <a:lstStyle/>
          <a:p>
            <a:r>
              <a:rPr lang="en-NZ" dirty="0"/>
              <a:t>Smoking in the home and in cars</a:t>
            </a:r>
          </a:p>
        </p:txBody>
      </p:sp>
      <p:sp>
        <p:nvSpPr>
          <p:cNvPr id="7" name="TextBox 6">
            <a:extLst>
              <a:ext uri="{FF2B5EF4-FFF2-40B4-BE49-F238E27FC236}">
                <a16:creationId xmlns:a16="http://schemas.microsoft.com/office/drawing/2014/main" id="{13DB7661-27C2-4360-8D57-DE35213E8AFA}"/>
              </a:ext>
            </a:extLst>
          </p:cNvPr>
          <p:cNvSpPr txBox="1"/>
          <p:nvPr/>
        </p:nvSpPr>
        <p:spPr>
          <a:xfrm>
            <a:off x="241062" y="4839297"/>
            <a:ext cx="4330938" cy="328423"/>
          </a:xfrm>
          <a:prstGeom prst="rect">
            <a:avLst/>
          </a:prstGeom>
          <a:noFill/>
        </p:spPr>
        <p:txBody>
          <a:bodyPr wrap="square" rtlCol="0">
            <a:spAutoFit/>
          </a:bodyPr>
          <a:lstStyle/>
          <a:p>
            <a:r>
              <a:rPr lang="en-NZ" dirty="0"/>
              <a:t>Photo credits: www.steemit.com  &amp; www.spc.int</a:t>
            </a:r>
          </a:p>
        </p:txBody>
      </p:sp>
    </p:spTree>
    <p:extLst>
      <p:ext uri="{BB962C8B-B14F-4D97-AF65-F5344CB8AC3E}">
        <p14:creationId xmlns:p14="http://schemas.microsoft.com/office/powerpoint/2010/main" val="29988959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g-template v2" id="{FBB9FF31-5730-1445-9DB6-9DD366FE5622}" vid="{A681A568-5F47-BD47-A36D-E36EB35296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DDCAB61235A547B1197E8059324434" ma:contentTypeVersion="13" ma:contentTypeDescription="Create a new document." ma:contentTypeScope="" ma:versionID="1b0f79d4a9d081ad9628237a3aee9e6d">
  <xsd:schema xmlns:xsd="http://www.w3.org/2001/XMLSchema" xmlns:xs="http://www.w3.org/2001/XMLSchema" xmlns:p="http://schemas.microsoft.com/office/2006/metadata/properties" xmlns:ns3="d5c79399-adf0-47f7-acb8-905a95bf8f2f" xmlns:ns4="65ec46eb-9782-42c0-8870-2a398f2484d3" targetNamespace="http://schemas.microsoft.com/office/2006/metadata/properties" ma:root="true" ma:fieldsID="2de1e5a0aa60dc6c0628e6a0b3c9f8ea" ns3:_="" ns4:_="">
    <xsd:import namespace="d5c79399-adf0-47f7-acb8-905a95bf8f2f"/>
    <xsd:import namespace="65ec46eb-9782-42c0-8870-2a398f2484d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c79399-adf0-47f7-acb8-905a95bf8f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ec46eb-9782-42c0-8870-2a398f2484d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AE449D-1D79-41E8-AE57-7BDF6C35B0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c79399-adf0-47f7-acb8-905a95bf8f2f"/>
    <ds:schemaRef ds:uri="65ec46eb-9782-42c0-8870-2a398f2484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DBEA0C-BEBC-4F16-BA60-D96860A080E9}">
  <ds:schemaRefs>
    <ds:schemaRef ds:uri="http://schemas.microsoft.com/office/2006/documentManagement/types"/>
    <ds:schemaRef ds:uri="http://schemas.openxmlformats.org/package/2006/metadata/core-properties"/>
    <ds:schemaRef ds:uri="d5c79399-adf0-47f7-acb8-905a95bf8f2f"/>
    <ds:schemaRef ds:uri="http://schemas.microsoft.com/office/infopath/2007/PartnerControls"/>
    <ds:schemaRef ds:uri="http://purl.org/dc/terms/"/>
    <ds:schemaRef ds:uri="http://purl.org/dc/dcmitype/"/>
    <ds:schemaRef ds:uri="http://purl.org/dc/elements/1.1/"/>
    <ds:schemaRef ds:uri="http://schemas.microsoft.com/office/2006/metadata/properties"/>
    <ds:schemaRef ds:uri="65ec46eb-9782-42c0-8870-2a398f2484d3"/>
    <ds:schemaRef ds:uri="http://www.w3.org/XML/1998/namespace"/>
  </ds:schemaRefs>
</ds:datastoreItem>
</file>

<file path=customXml/itemProps3.xml><?xml version="1.0" encoding="utf-8"?>
<ds:datastoreItem xmlns:ds="http://schemas.openxmlformats.org/officeDocument/2006/customXml" ds:itemID="{8AB308FB-50CE-4D1C-A03B-67614928AB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otago745053</Template>
  <TotalTime>559</TotalTime>
  <Words>1142</Words>
  <Application>Microsoft Macintosh PowerPoint</Application>
  <PresentationFormat>On-screen Show (16:9)</PresentationFormat>
  <Paragraphs>181</Paragraphs>
  <Slides>15</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Franklin Gothic Book</vt:lpstr>
      <vt:lpstr>Arial</vt:lpstr>
      <vt:lpstr>Arial Narrow</vt:lpstr>
      <vt:lpstr>Office Theme</vt:lpstr>
      <vt:lpstr>PowerPoint Presentation</vt:lpstr>
      <vt:lpstr>About the report</vt:lpstr>
      <vt:lpstr>Methods</vt:lpstr>
      <vt:lpstr>Increasingly, 14-15 year olds are smokefree</vt:lpstr>
      <vt:lpstr>Regular smoking is lower than in 2004, but lack of recent progress is concerning</vt:lpstr>
      <vt:lpstr>Daily smoking is lower than in 2004, but progress has stalled</vt:lpstr>
      <vt:lpstr>What explains ethnic differences?</vt:lpstr>
      <vt:lpstr>Prevalence of regular smoking and association with ethnicity, 2013–15 </vt:lpstr>
      <vt:lpstr>What are the most important preventable risk factors for adolescent smoking?</vt:lpstr>
      <vt:lpstr>Most important risk factors, 2012-2015</vt:lpstr>
      <vt:lpstr>Smokefree homes &amp; cars reduce risk of:</vt:lpstr>
      <vt:lpstr>Pacific community action</vt:lpstr>
      <vt:lpstr>Conclusions &amp; Recommendations (1)</vt:lpstr>
      <vt:lpstr>Conclusions &amp; Recommendations (2)</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Jude Ball</dc:creator>
  <cp:keywords/>
  <dc:description/>
  <cp:lastModifiedBy>El-Shadan (Dan) Tautolo</cp:lastModifiedBy>
  <cp:revision>22</cp:revision>
  <dcterms:created xsi:type="dcterms:W3CDTF">2021-07-07T00:20:25Z</dcterms:created>
  <dcterms:modified xsi:type="dcterms:W3CDTF">2022-05-12T04:20:43Z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0x01010027DDCAB61235A547B1197E8059324434</vt:lpwstr>
  </property>
</Properties>
</file>